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61" r:id="rId6"/>
    <p:sldId id="266" r:id="rId7"/>
    <p:sldId id="262" r:id="rId8"/>
    <p:sldId id="263" r:id="rId9"/>
    <p:sldId id="264" r:id="rId10"/>
    <p:sldId id="258" r:id="rId11"/>
    <p:sldId id="265" r:id="rId12"/>
  </p:sldIdLst>
  <p:sldSz cx="18288000" cy="10287000"/>
  <p:notesSz cx="6858000" cy="9144000"/>
  <p:embeddedFontLst>
    <p:embeddedFont>
      <p:font typeface="Pretendard SemiBold" panose="020B0600000101010101" charset="-127"/>
      <p:bold r:id="rId13"/>
    </p:embeddedFont>
    <p:embeddedFont>
      <p:font typeface="Pretendard Bold" panose="020B0600000101010101" charset="-127"/>
      <p:bold r:id="rId14"/>
    </p:embeddedFon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Pretendard ExtraBold" panose="020B0600000101010101" charset="-127"/>
      <p:bold r:id="rId19"/>
    </p:embeddedFont>
    <p:embeddedFont>
      <p:font typeface="Pretendard Regular" panose="020B0600000101010101" charset="-127"/>
      <p:regular r:id="rId20"/>
    </p:embeddedFont>
    <p:embeddedFont>
      <p:font typeface="Pretendard Light" panose="020B0600000101010101" charset="-127"/>
      <p:regular r:id="rId21"/>
    </p:embeddedFont>
    <p:embeddedFont>
      <p:font typeface="Pretendard Black" panose="020B0600000101010101" charset="-127"/>
      <p:bold r:id="rId22"/>
    </p:embeddedFont>
    <p:embeddedFont>
      <p:font typeface="Pretendard Medium" panose="020B0600000101010101" charset="-127"/>
      <p:regular r:id="rId23"/>
      <p:bold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2" d="100"/>
          <a:sy n="72" d="100"/>
        </p:scale>
        <p:origin x="1254" y="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5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3.png"/><Relationship Id="rId7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e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23.png"/><Relationship Id="rId7" Type="http://schemas.openxmlformats.org/officeDocument/2006/relationships/image" Target="../media/image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33400" y="749300"/>
            <a:ext cx="4178300" cy="673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00500" y="939800"/>
            <a:ext cx="368300" cy="2921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876300" y="9461500"/>
            <a:ext cx="104013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7109"/>
              </a:lnSpc>
            </a:pPr>
            <a:r>
              <a:rPr lang="en-US" sz="2400" b="0" i="0" u="none" strike="noStrike" dirty="0">
                <a:solidFill>
                  <a:srgbClr val="787878">
                    <a:alpha val="83137"/>
                  </a:srgb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[</a:t>
            </a:r>
            <a:r>
              <a:rPr lang="ko-KR" altLang="en-US" sz="2400" b="0" i="0" u="none" strike="noStrike" dirty="0">
                <a:solidFill>
                  <a:srgbClr val="787878">
                    <a:alpha val="83137"/>
                  </a:srgb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기업프로젝트</a:t>
            </a:r>
            <a:r>
              <a:rPr lang="en-US" altLang="ko-KR" sz="2400" b="0" i="0" u="none" strike="noStrike" dirty="0">
                <a:solidFill>
                  <a:srgbClr val="787878">
                    <a:alpha val="83137"/>
                  </a:srgb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] </a:t>
            </a:r>
            <a:r>
              <a:rPr lang="ko-KR" altLang="en-US" sz="2400" b="0" i="0" u="none" strike="noStrike" dirty="0" err="1">
                <a:solidFill>
                  <a:srgbClr val="787878">
                    <a:alpha val="83137"/>
                  </a:srgb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프론트엔드</a:t>
            </a:r>
            <a:r>
              <a:rPr lang="en-US" altLang="ko-KR" sz="2400" b="0" i="0" u="none" strike="noStrike" dirty="0">
                <a:solidFill>
                  <a:srgbClr val="787878">
                    <a:alpha val="83137"/>
                  </a:srgb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(</a:t>
            </a:r>
            <a:r>
              <a:rPr lang="en-US" altLang="ko-KR" sz="2400" b="0" i="0" u="none" strike="noStrike" dirty="0" err="1">
                <a:solidFill>
                  <a:srgbClr val="787878">
                    <a:alpha val="83137"/>
                  </a:srgb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React,PHP</a:t>
            </a:r>
            <a:r>
              <a:rPr lang="en-US" altLang="ko-KR" sz="2400" b="0" i="0" u="none" strike="noStrike" dirty="0">
                <a:solidFill>
                  <a:srgbClr val="787878">
                    <a:alpha val="83137"/>
                  </a:srgb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), </a:t>
            </a:r>
            <a:r>
              <a:rPr lang="ko-KR" altLang="en-US" sz="2400" b="0" i="0" u="none" strike="noStrike" dirty="0" err="1">
                <a:solidFill>
                  <a:srgbClr val="787878">
                    <a:alpha val="83137"/>
                  </a:srgb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플러터</a:t>
            </a:r>
            <a:r>
              <a:rPr lang="en-US" altLang="ko-KR" sz="2400" b="0" i="0" u="none" strike="noStrike" dirty="0">
                <a:solidFill>
                  <a:srgbClr val="787878">
                    <a:alpha val="83137"/>
                  </a:srgb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(Flutter) </a:t>
            </a:r>
            <a:r>
              <a:rPr lang="ko-KR" altLang="en-US" sz="2400" b="0" i="0" u="none" strike="noStrike" dirty="0">
                <a:solidFill>
                  <a:srgbClr val="787878">
                    <a:alpha val="83137"/>
                  </a:srgb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활용 웹</a:t>
            </a:r>
            <a:r>
              <a:rPr lang="en-US" altLang="ko-KR" sz="2400" b="0" i="0" u="none" strike="noStrike" dirty="0">
                <a:solidFill>
                  <a:srgbClr val="787878">
                    <a:alpha val="83137"/>
                  </a:srgb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&amp;</a:t>
            </a:r>
            <a:r>
              <a:rPr lang="ko-KR" altLang="en-US" sz="2400" b="0" i="0" u="none" strike="noStrike" dirty="0">
                <a:solidFill>
                  <a:srgbClr val="787878">
                    <a:alpha val="83137"/>
                  </a:srgb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앱 개발 양성과정</a:t>
            </a:r>
            <a:endParaRPr lang="en-US" sz="2400" b="0" i="0" u="none" strike="noStrike" dirty="0">
              <a:solidFill>
                <a:srgbClr val="787878">
                  <a:alpha val="83137"/>
                </a:srgbClr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5113000" y="9144000"/>
            <a:ext cx="2641600" cy="673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7109"/>
              </a:lnSpc>
            </a:pPr>
            <a:r>
              <a:rPr lang="ko-KR" sz="2800" b="1" i="0" u="none" strike="noStrike" dirty="0">
                <a:solidFill>
                  <a:srgbClr val="787878">
                    <a:alpha val="83137"/>
                  </a:srgbClr>
                </a:solidFill>
                <a:ea typeface="Pretendard Bold"/>
              </a:rPr>
              <a:t>발표자</a:t>
            </a:r>
            <a:r>
              <a:rPr lang="en-US" sz="2000" b="1" i="0" u="none" strike="noStrike" dirty="0">
                <a:solidFill>
                  <a:srgbClr val="787878">
                    <a:alpha val="83137"/>
                  </a:srgbClr>
                </a:solidFill>
                <a:latin typeface="Pretendard Light"/>
              </a:rPr>
              <a:t>    </a:t>
            </a:r>
            <a:r>
              <a:rPr lang="ko-KR" altLang="en-US" sz="4000" b="1" dirty="0">
                <a:solidFill>
                  <a:srgbClr val="787878">
                    <a:alpha val="83137"/>
                  </a:srgbClr>
                </a:solidFill>
                <a:latin typeface="Pretendard Light"/>
                <a:ea typeface="Pretendard Light"/>
              </a:rPr>
              <a:t>이은경</a:t>
            </a:r>
            <a:endParaRPr lang="ko-KR" sz="4000" b="1" i="0" u="none" strike="noStrike" dirty="0">
              <a:solidFill>
                <a:srgbClr val="787878">
                  <a:alpha val="83137"/>
                </a:srgbClr>
              </a:solidFill>
              <a:ea typeface="Pretendard Light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460500" y="2552700"/>
            <a:ext cx="11188700" cy="410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960"/>
              </a:lnSpc>
            </a:pPr>
            <a:r>
              <a:rPr lang="en-US" altLang="ko-KR" sz="12800" b="0" i="0" u="none" strike="noStrike" spc="-200" dirty="0">
                <a:solidFill>
                  <a:srgbClr val="FFFFFF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2</a:t>
            </a:r>
            <a:r>
              <a:rPr lang="ko-KR" altLang="en-US" sz="12800" b="0" i="0" u="none" strike="noStrike" spc="-200" dirty="0">
                <a:solidFill>
                  <a:srgbClr val="FFFFFF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차 </a:t>
            </a:r>
            <a:r>
              <a:rPr lang="en-US" altLang="ko-KR" sz="12800" b="0" i="0" u="none" strike="noStrike" spc="-200" dirty="0">
                <a:solidFill>
                  <a:srgbClr val="FFFFFF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PJ</a:t>
            </a:r>
            <a:endParaRPr lang="ko-KR" sz="12800" b="0" i="0" u="none" strike="noStrike" spc="-200" dirty="0">
              <a:solidFill>
                <a:srgbClr val="FFFFFF"/>
              </a:solidFill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  <a:p>
            <a:pPr lvl="0" algn="l">
              <a:lnSpc>
                <a:spcPct val="92960"/>
              </a:lnSpc>
            </a:pPr>
            <a:r>
              <a:rPr lang="en-US" altLang="ko-KR" sz="12800" b="0" i="0" u="none" strike="noStrike" spc="-200" dirty="0">
                <a:solidFill>
                  <a:srgbClr val="EF0000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GNC Media</a:t>
            </a:r>
            <a:endParaRPr lang="en-US" sz="12800" b="0" i="0" u="none" strike="noStrike" spc="-200" dirty="0">
              <a:solidFill>
                <a:srgbClr val="EF0000"/>
              </a:solidFill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460500" y="6972300"/>
            <a:ext cx="52324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3500" spc="600" dirty="0">
                <a:solidFill>
                  <a:srgbClr val="FFFFFF"/>
                </a:solidFill>
                <a:ea typeface="Pretendard Light"/>
              </a:rPr>
              <a:t>웹사이트 제작 보고서</a:t>
            </a:r>
            <a:endParaRPr lang="ko-KR" sz="3500" b="0" i="0" u="none" strike="noStrike" spc="600" dirty="0">
              <a:solidFill>
                <a:srgbClr val="FFFFFF"/>
              </a:solidFill>
              <a:ea typeface="Pretendard Semi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663700" y="2006600"/>
            <a:ext cx="60452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7109"/>
              </a:lnSpc>
            </a:pPr>
            <a:r>
              <a:rPr lang="en-US" altLang="ko-KR" sz="2000" b="1" i="0" dirty="0">
                <a:solidFill>
                  <a:srgbClr val="B1B1B2"/>
                </a:solidFill>
                <a:effectLst/>
                <a:highlight>
                  <a:srgbClr val="F7F7F7"/>
                </a:highlight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Global Network of Culture</a:t>
            </a:r>
            <a:endParaRPr lang="en-US" sz="1900" b="0" i="0" u="none" strike="noStrike" spc="500" dirty="0">
              <a:solidFill>
                <a:srgbClr val="FFFFFF">
                  <a:alpha val="45882"/>
                </a:srgbClr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3500100" y="914400"/>
            <a:ext cx="31369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960"/>
              </a:lnSpc>
            </a:pPr>
            <a:r>
              <a:rPr lang="en-US" spc="500" dirty="0">
                <a:solidFill>
                  <a:srgbClr val="FFFFFF"/>
                </a:solidFill>
                <a:latin typeface="Pretendard Bold"/>
              </a:rPr>
              <a:t>2024.06.28</a:t>
            </a:r>
            <a:endParaRPr lang="en-US" sz="1800" b="0" i="0" u="none" strike="noStrike" spc="500" dirty="0">
              <a:solidFill>
                <a:srgbClr val="FFFFFF"/>
              </a:solidFill>
              <a:latin typeface="Pretendard 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3600" y="6153146"/>
            <a:ext cx="11684000" cy="25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215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11000"/>
          </a:blip>
          <a:stretch>
            <a:fillRect/>
          </a:stretch>
        </p:blipFill>
        <p:spPr>
          <a:xfrm>
            <a:off x="12674600" y="457200"/>
            <a:ext cx="7569200" cy="60833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>
            <a:alphaModFix amt="11000"/>
          </a:blip>
          <a:stretch>
            <a:fillRect/>
          </a:stretch>
        </p:blipFill>
        <p:spPr>
          <a:xfrm>
            <a:off x="-4521200" y="4127500"/>
            <a:ext cx="7048500" cy="56642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3403600" y="2363467"/>
            <a:ext cx="11493500" cy="2286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960"/>
              </a:lnSpc>
            </a:pPr>
            <a:r>
              <a:rPr lang="en-US" sz="12900" b="0" i="0" u="none" strike="noStrike" spc="-200" dirty="0">
                <a:solidFill>
                  <a:srgbClr val="FFFFFF"/>
                </a:solidFill>
                <a:latin typeface="Pretendard Black"/>
              </a:rPr>
              <a:t>"</a:t>
            </a:r>
            <a:r>
              <a:rPr lang="ko-KR" altLang="en-US" sz="12900" spc="-200" dirty="0">
                <a:solidFill>
                  <a:srgbClr val="FFFFFF"/>
                </a:solidFill>
                <a:latin typeface="Pretendard Black"/>
                <a:ea typeface="Pretendard Black"/>
              </a:rPr>
              <a:t>향후 계획</a:t>
            </a:r>
            <a:r>
              <a:rPr lang="en-US" sz="12900" b="0" i="0" u="none" strike="noStrike" spc="-200" dirty="0">
                <a:solidFill>
                  <a:srgbClr val="FFFFFF"/>
                </a:solidFill>
                <a:latin typeface="Pretendard Black"/>
              </a:rPr>
              <a:t>"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286500" y="1752600"/>
            <a:ext cx="57277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7109"/>
              </a:lnSpc>
            </a:pPr>
            <a:r>
              <a:rPr lang="en-US" altLang="ko-KR" sz="1900" spc="500" dirty="0">
                <a:solidFill>
                  <a:srgbClr val="E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2</a:t>
            </a:r>
            <a:r>
              <a:rPr lang="ko-KR" altLang="en-US" sz="1900" spc="500" dirty="0">
                <a:solidFill>
                  <a:srgbClr val="E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차 </a:t>
            </a:r>
            <a:r>
              <a:rPr lang="en-US" altLang="ko-KR" sz="1900" spc="500" dirty="0">
                <a:solidFill>
                  <a:srgbClr val="E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PJ GNC</a:t>
            </a:r>
            <a:r>
              <a:rPr lang="ko-KR" altLang="en-US" sz="1900" spc="500" dirty="0">
                <a:solidFill>
                  <a:srgbClr val="E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lang="en-US" altLang="ko-KR" sz="1900" spc="500" dirty="0">
                <a:solidFill>
                  <a:srgbClr val="E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Media website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952750" y="4649467"/>
            <a:ext cx="12382500" cy="1193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960"/>
              </a:lnSpc>
            </a:pPr>
            <a:r>
              <a:rPr lang="en-US" altLang="ko-KR" sz="6500" b="0" i="0" u="none" strike="noStrike" spc="-100" dirty="0">
                <a:solidFill>
                  <a:srgbClr val="E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2</a:t>
            </a:r>
            <a:r>
              <a:rPr lang="ko-KR" altLang="en-US" sz="6500" b="0" i="0" u="none" strike="noStrike" spc="-100" dirty="0">
                <a:solidFill>
                  <a:srgbClr val="E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차 </a:t>
            </a:r>
            <a:r>
              <a:rPr lang="en-US" altLang="ko-KR" sz="6500" spc="-100" dirty="0">
                <a:solidFill>
                  <a:srgbClr val="E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PJ </a:t>
            </a:r>
            <a:r>
              <a:rPr lang="ko-KR" altLang="en-US" sz="6500" spc="-100" dirty="0">
                <a:solidFill>
                  <a:srgbClr val="E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진행 상황</a:t>
            </a:r>
            <a:endParaRPr lang="en-US" sz="6500" b="0" i="0" u="none" strike="noStrike" spc="-100" dirty="0">
              <a:solidFill>
                <a:srgbClr val="EF0000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2209800" y="6456676"/>
            <a:ext cx="14249400" cy="3298191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50000"/>
              </a:lnSpc>
            </a:pPr>
            <a:r>
              <a:rPr lang="ko-KR" altLang="en-US" sz="3000" b="0" i="0" u="none" strike="noStrike" dirty="0">
                <a:solidFill>
                  <a:srgbClr val="FFFFFF"/>
                </a:solidFill>
                <a:latin typeface="Pretendard Regular" panose="02000503000000020004" pitchFamily="2" charset="-127"/>
                <a:ea typeface="Pretendard Regular" panose="02000503000000020004" pitchFamily="2" charset="-127"/>
              </a:rPr>
              <a:t>메인 페이지가 바로 보이도록 접근성 개선</a:t>
            </a:r>
            <a:endParaRPr lang="en-US" altLang="ko-KR" sz="3000" b="0" i="0" u="none" strike="noStrike" dirty="0">
              <a:solidFill>
                <a:srgbClr val="FFFFFF"/>
              </a:solidFill>
              <a:latin typeface="Pretendard Regular" panose="02000503000000020004" pitchFamily="2" charset="-127"/>
              <a:ea typeface="Pretendard Regular" panose="02000503000000020004" pitchFamily="2" charset="-127"/>
            </a:endParaRPr>
          </a:p>
          <a:p>
            <a:pPr lvl="0" algn="ctr">
              <a:lnSpc>
                <a:spcPct val="150000"/>
              </a:lnSpc>
            </a:pPr>
            <a:r>
              <a:rPr lang="en-US" altLang="ko-KR" sz="3000" b="0" i="0" u="none" strike="noStrike" dirty="0">
                <a:solidFill>
                  <a:srgbClr val="FFFFFF"/>
                </a:solidFill>
                <a:latin typeface="Pretendard Regular" panose="02000503000000020004" pitchFamily="2" charset="-127"/>
                <a:ea typeface="Pretendard Regular" panose="02000503000000020004" pitchFamily="2" charset="-127"/>
              </a:rPr>
              <a:t>GNC </a:t>
            </a:r>
            <a:r>
              <a:rPr lang="en-US" altLang="ko-KR" sz="3000" dirty="0">
                <a:solidFill>
                  <a:srgbClr val="FFFFFF"/>
                </a:solidFill>
                <a:latin typeface="Pretendard Regular" panose="02000503000000020004" pitchFamily="2" charset="-127"/>
                <a:ea typeface="Pretendard Regular" panose="02000503000000020004" pitchFamily="2" charset="-127"/>
              </a:rPr>
              <a:t>Media</a:t>
            </a:r>
            <a:r>
              <a:rPr lang="ko-KR" altLang="en-US" sz="3000" dirty="0">
                <a:solidFill>
                  <a:srgbClr val="FFFFFF"/>
                </a:solidFill>
                <a:latin typeface="Pretendard Regular" panose="02000503000000020004" pitchFamily="2" charset="-127"/>
                <a:ea typeface="Pretendard Regular" panose="02000503000000020004" pitchFamily="2" charset="-127"/>
              </a:rPr>
              <a:t>가 어떤 회사인지 메인 페이지에 보이도록 개선</a:t>
            </a:r>
            <a:r>
              <a:rPr lang="en-US" altLang="ko-KR" sz="3000" dirty="0">
                <a:solidFill>
                  <a:srgbClr val="FFFFFF"/>
                </a:solidFill>
                <a:latin typeface="Pretendard Regular" panose="02000503000000020004" pitchFamily="2" charset="-127"/>
                <a:ea typeface="Pretendard Regular" panose="02000503000000020004" pitchFamily="2" charset="-127"/>
              </a:rPr>
              <a:t>,</a:t>
            </a:r>
          </a:p>
          <a:p>
            <a:pPr lvl="0" algn="ctr">
              <a:lnSpc>
                <a:spcPct val="150000"/>
              </a:lnSpc>
            </a:pPr>
            <a:r>
              <a:rPr lang="ko-KR" altLang="en-US" sz="3000" b="0" i="0" u="none" strike="noStrike" dirty="0">
                <a:solidFill>
                  <a:srgbClr val="FFFFFF"/>
                </a:solidFill>
                <a:latin typeface="Pretendard Regular" panose="02000503000000020004" pitchFamily="2" charset="-127"/>
                <a:ea typeface="Pretendard Regular" panose="02000503000000020004" pitchFamily="2" charset="-127"/>
              </a:rPr>
              <a:t>현재 </a:t>
            </a:r>
            <a:r>
              <a:rPr lang="en-US" altLang="ko-KR" sz="3000" b="0" i="0" u="none" strike="noStrike" dirty="0">
                <a:solidFill>
                  <a:srgbClr val="FFFFFF"/>
                </a:solidFill>
                <a:latin typeface="Pretendard Regular" panose="02000503000000020004" pitchFamily="2" charset="-127"/>
                <a:ea typeface="Pretendard Regular" panose="02000503000000020004" pitchFamily="2" charset="-127"/>
              </a:rPr>
              <a:t>GNC</a:t>
            </a:r>
            <a:r>
              <a:rPr lang="ko-KR" altLang="en-US" sz="3000" b="0" i="0" u="none" strike="noStrike" dirty="0">
                <a:solidFill>
                  <a:srgbClr val="FFFFFF"/>
                </a:solidFill>
                <a:latin typeface="Pretendard Regular" panose="02000503000000020004" pitchFamily="2" charset="-127"/>
                <a:ea typeface="Pretendard Regular" panose="02000503000000020004" pitchFamily="2" charset="-127"/>
              </a:rPr>
              <a:t> </a:t>
            </a:r>
            <a:r>
              <a:rPr lang="en-US" altLang="ko-KR" sz="3000" b="0" i="0" u="none" strike="noStrike" dirty="0">
                <a:solidFill>
                  <a:srgbClr val="FFFFFF"/>
                </a:solidFill>
                <a:latin typeface="Pretendard Regular" panose="02000503000000020004" pitchFamily="2" charset="-127"/>
                <a:ea typeface="Pretendard Regular" panose="02000503000000020004" pitchFamily="2" charset="-127"/>
              </a:rPr>
              <a:t>Media</a:t>
            </a:r>
            <a:r>
              <a:rPr lang="ko-KR" altLang="en-US" sz="3000" b="0" i="0" u="none" strike="noStrike" dirty="0">
                <a:solidFill>
                  <a:srgbClr val="FFFFFF"/>
                </a:solidFill>
                <a:latin typeface="Pretendard Regular" panose="02000503000000020004" pitchFamily="2" charset="-127"/>
                <a:ea typeface="Pretendard Regular" panose="02000503000000020004" pitchFamily="2" charset="-127"/>
              </a:rPr>
              <a:t>에서 주관하는 전시회를 메인 영역에 노출</a:t>
            </a:r>
            <a:r>
              <a:rPr lang="en-US" altLang="ko-KR" sz="3000" b="0" i="0" u="none" strike="noStrike" dirty="0">
                <a:solidFill>
                  <a:srgbClr val="FFFFFF"/>
                </a:solidFill>
                <a:latin typeface="Pretendard Regular" panose="02000503000000020004" pitchFamily="2" charset="-127"/>
                <a:ea typeface="Pretendard Regular" panose="02000503000000020004" pitchFamily="2" charset="-127"/>
              </a:rPr>
              <a:t>,</a:t>
            </a:r>
          </a:p>
          <a:p>
            <a:pPr lvl="0" algn="ctr">
              <a:lnSpc>
                <a:spcPct val="150000"/>
              </a:lnSpc>
            </a:pPr>
            <a:r>
              <a:rPr lang="ko-KR" altLang="en-US" sz="3000" dirty="0" err="1">
                <a:solidFill>
                  <a:srgbClr val="FFFFFF"/>
                </a:solidFill>
                <a:latin typeface="Pretendard Regular" panose="02000503000000020004" pitchFamily="2" charset="-127"/>
                <a:ea typeface="Pretendard Regular" panose="02000503000000020004" pitchFamily="2" charset="-127"/>
              </a:rPr>
              <a:t>더보기</a:t>
            </a:r>
            <a:r>
              <a:rPr lang="ko-KR" altLang="en-US" sz="3000" dirty="0">
                <a:solidFill>
                  <a:srgbClr val="FFFFFF"/>
                </a:solidFill>
                <a:latin typeface="Pretendard Regular" panose="02000503000000020004" pitchFamily="2" charset="-127"/>
                <a:ea typeface="Pretendard Regular" panose="02000503000000020004" pitchFamily="2" charset="-127"/>
              </a:rPr>
              <a:t> 접근 필요없이 과거에 한 전시회를 간략하게 보일 수 있도록 데이터 및 </a:t>
            </a:r>
            <a:r>
              <a:rPr lang="en-US" altLang="ko-KR" sz="3000" dirty="0">
                <a:solidFill>
                  <a:srgbClr val="FFFFFF"/>
                </a:solidFill>
                <a:latin typeface="Pretendard Regular" panose="02000503000000020004" pitchFamily="2" charset="-127"/>
                <a:ea typeface="Pretendard Regular" panose="02000503000000020004" pitchFamily="2" charset="-127"/>
              </a:rPr>
              <a:t>UI </a:t>
            </a:r>
            <a:r>
              <a:rPr lang="ko-KR" altLang="en-US" sz="3000" dirty="0">
                <a:solidFill>
                  <a:srgbClr val="FFFFFF"/>
                </a:solidFill>
                <a:latin typeface="Pretendard Regular" panose="02000503000000020004" pitchFamily="2" charset="-127"/>
                <a:ea typeface="Pretendard Regular" panose="02000503000000020004" pitchFamily="2" charset="-127"/>
              </a:rPr>
              <a:t>개선</a:t>
            </a:r>
            <a:endParaRPr lang="en-US" altLang="ko-KR" sz="3000" dirty="0">
              <a:solidFill>
                <a:srgbClr val="FFFFFF"/>
              </a:solidFill>
              <a:latin typeface="Pretendard Regular" panose="02000503000000020004" pitchFamily="2" charset="-127"/>
              <a:ea typeface="Pretendard Regular" panose="02000503000000020004" pitchFamily="2" charset="-127"/>
            </a:endParaRPr>
          </a:p>
          <a:p>
            <a:pPr lvl="0" algn="ctr">
              <a:lnSpc>
                <a:spcPct val="150000"/>
              </a:lnSpc>
            </a:pPr>
            <a:r>
              <a:rPr lang="en-US" sz="3000" dirty="0">
                <a:solidFill>
                  <a:srgbClr val="FFFFFF"/>
                </a:solidFill>
                <a:latin typeface="Pretendard Regular" panose="02000503000000020004" pitchFamily="2" charset="-127"/>
                <a:ea typeface="Pretendard Regular" panose="02000503000000020004" pitchFamily="2" charset="-127"/>
              </a:rPr>
              <a:t>1350px</a:t>
            </a:r>
            <a:r>
              <a:rPr lang="ko-KR" altLang="en-US" sz="3000" dirty="0">
                <a:solidFill>
                  <a:srgbClr val="FFFFFF"/>
                </a:solidFill>
                <a:latin typeface="Pretendard Regular" panose="02000503000000020004" pitchFamily="2" charset="-127"/>
                <a:ea typeface="Pretendard Regular" panose="02000503000000020004" pitchFamily="2" charset="-127"/>
              </a:rPr>
              <a:t>이하 화면에서만 미디어 쿼리 적용</a:t>
            </a:r>
            <a:endParaRPr lang="en-US" sz="3000" b="0" i="0" u="none" strike="noStrike" dirty="0">
              <a:solidFill>
                <a:srgbClr val="FFFFFF"/>
              </a:solidFill>
              <a:latin typeface="Pretendard Regular" panose="02000503000000020004" pitchFamily="2" charset="-127"/>
              <a:ea typeface="Pretendard Regular" panose="02000503000000020004" pitchFamily="2" charset="-127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0250" y="6337300"/>
            <a:ext cx="11684000" cy="25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215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11000"/>
          </a:blip>
          <a:stretch>
            <a:fillRect/>
          </a:stretch>
        </p:blipFill>
        <p:spPr>
          <a:xfrm>
            <a:off x="12674600" y="457200"/>
            <a:ext cx="7569200" cy="60833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>
            <a:alphaModFix amt="11000"/>
          </a:blip>
          <a:stretch>
            <a:fillRect/>
          </a:stretch>
        </p:blipFill>
        <p:spPr>
          <a:xfrm>
            <a:off x="-4521200" y="4127500"/>
            <a:ext cx="7048500" cy="56642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3403600" y="2451100"/>
            <a:ext cx="11493500" cy="2286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960"/>
              </a:lnSpc>
            </a:pPr>
            <a:r>
              <a:rPr lang="en-US" sz="12900" b="0" i="0" u="none" strike="noStrike" spc="-200" dirty="0">
                <a:solidFill>
                  <a:srgbClr val="FFFFFF"/>
                </a:solidFill>
                <a:latin typeface="Pretendard Black"/>
              </a:rPr>
              <a:t>"</a:t>
            </a:r>
            <a:r>
              <a:rPr lang="ko-KR" altLang="en-US" sz="12900" spc="-200" dirty="0">
                <a:solidFill>
                  <a:srgbClr val="FFFFFF"/>
                </a:solidFill>
                <a:latin typeface="Pretendard Black"/>
                <a:ea typeface="Pretendard Black"/>
              </a:rPr>
              <a:t>향후 계획</a:t>
            </a:r>
            <a:r>
              <a:rPr lang="en-US" sz="12900" b="0" i="0" u="none" strike="noStrike" spc="-200" dirty="0">
                <a:solidFill>
                  <a:srgbClr val="FFFFFF"/>
                </a:solidFill>
                <a:latin typeface="Pretendard Black"/>
              </a:rPr>
              <a:t>"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286500" y="1752600"/>
            <a:ext cx="57277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7109"/>
              </a:lnSpc>
            </a:pPr>
            <a:r>
              <a:rPr lang="en-US" altLang="ko-KR" sz="1900" spc="500" dirty="0">
                <a:solidFill>
                  <a:srgbClr val="E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2</a:t>
            </a:r>
            <a:r>
              <a:rPr lang="ko-KR" altLang="en-US" sz="1900" spc="500" dirty="0">
                <a:solidFill>
                  <a:srgbClr val="E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차 </a:t>
            </a:r>
            <a:r>
              <a:rPr lang="en-US" altLang="ko-KR" sz="1900" spc="500" dirty="0">
                <a:solidFill>
                  <a:srgbClr val="E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PJ GNC</a:t>
            </a:r>
            <a:r>
              <a:rPr lang="ko-KR" altLang="en-US" sz="1900" spc="500" dirty="0">
                <a:solidFill>
                  <a:srgbClr val="E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lang="en-US" altLang="ko-KR" sz="1900" spc="500" dirty="0">
                <a:solidFill>
                  <a:srgbClr val="E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Media website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959100" y="4810760"/>
            <a:ext cx="12382500" cy="1193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960"/>
              </a:lnSpc>
            </a:pPr>
            <a:r>
              <a:rPr lang="en-US" altLang="ko-KR" sz="6500" spc="-100" dirty="0">
                <a:solidFill>
                  <a:srgbClr val="E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3</a:t>
            </a:r>
            <a:r>
              <a:rPr lang="ko-KR" altLang="en-US" sz="6500" b="0" i="0" u="none" strike="noStrike" spc="-100" dirty="0">
                <a:solidFill>
                  <a:srgbClr val="E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차 </a:t>
            </a:r>
            <a:r>
              <a:rPr lang="en-US" altLang="ko-KR" sz="6500" spc="-100" dirty="0">
                <a:solidFill>
                  <a:srgbClr val="E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PJ</a:t>
            </a:r>
            <a:r>
              <a:rPr lang="ko-KR" altLang="en-US" sz="6500" spc="-100" dirty="0">
                <a:solidFill>
                  <a:srgbClr val="E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예정인 작업 내역</a:t>
            </a:r>
            <a:endParaRPr lang="en-US" sz="6500" b="0" i="0" u="none" strike="noStrike" spc="-100" dirty="0">
              <a:solidFill>
                <a:srgbClr val="EF0000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2444750" y="6781800"/>
            <a:ext cx="13335000" cy="267716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50000"/>
              </a:lnSpc>
            </a:pPr>
            <a:r>
              <a:rPr lang="ko-KR" altLang="en-US" sz="3000" dirty="0">
                <a:solidFill>
                  <a:srgbClr val="FFFFFF"/>
                </a:solidFill>
                <a:latin typeface="Pretendard Regular" panose="02000503000000020004" pitchFamily="2" charset="-127"/>
                <a:ea typeface="Pretendard Regular" panose="02000503000000020004" pitchFamily="2" charset="-127"/>
              </a:rPr>
              <a:t>회원 가입</a:t>
            </a:r>
            <a:r>
              <a:rPr lang="en-US" altLang="ko-KR" sz="3000" dirty="0">
                <a:solidFill>
                  <a:srgbClr val="FFFFFF"/>
                </a:solidFill>
                <a:latin typeface="Pretendard Regular" panose="02000503000000020004" pitchFamily="2" charset="-127"/>
                <a:ea typeface="Pretendard Regular" panose="02000503000000020004" pitchFamily="2" charset="-127"/>
              </a:rPr>
              <a:t>, </a:t>
            </a:r>
            <a:r>
              <a:rPr lang="ko-KR" altLang="en-US" sz="3000" dirty="0">
                <a:solidFill>
                  <a:srgbClr val="FFFFFF"/>
                </a:solidFill>
                <a:latin typeface="Pretendard Regular" panose="02000503000000020004" pitchFamily="2" charset="-127"/>
                <a:ea typeface="Pretendard Regular" panose="02000503000000020004" pitchFamily="2" charset="-127"/>
              </a:rPr>
              <a:t>전시회 검색 기능</a:t>
            </a:r>
            <a:r>
              <a:rPr lang="en-US" altLang="ko-KR" sz="3000" dirty="0">
                <a:solidFill>
                  <a:srgbClr val="FFFFFF"/>
                </a:solidFill>
                <a:latin typeface="Pretendard Regular" panose="02000503000000020004" pitchFamily="2" charset="-127"/>
                <a:ea typeface="Pretendard Regular" panose="02000503000000020004" pitchFamily="2" charset="-127"/>
              </a:rPr>
              <a:t> </a:t>
            </a:r>
            <a:r>
              <a:rPr lang="ko-KR" altLang="en-US" sz="3000" dirty="0">
                <a:solidFill>
                  <a:srgbClr val="FFFFFF"/>
                </a:solidFill>
                <a:latin typeface="Pretendard Regular" panose="02000503000000020004" pitchFamily="2" charset="-127"/>
                <a:ea typeface="Pretendard Regular" panose="02000503000000020004" pitchFamily="2" charset="-127"/>
              </a:rPr>
              <a:t>및 장바구니 기능과 유사한 북마크 기능 활성화</a:t>
            </a:r>
            <a:r>
              <a:rPr lang="en-US" altLang="ko-KR" sz="3000" dirty="0">
                <a:solidFill>
                  <a:srgbClr val="FFFFFF"/>
                </a:solidFill>
                <a:latin typeface="Pretendard Regular" panose="02000503000000020004" pitchFamily="2" charset="-127"/>
                <a:ea typeface="Pretendard Regular" panose="02000503000000020004" pitchFamily="2" charset="-127"/>
              </a:rPr>
              <a:t>, </a:t>
            </a:r>
          </a:p>
          <a:p>
            <a:pPr lvl="0" algn="ctr">
              <a:lnSpc>
                <a:spcPct val="150000"/>
              </a:lnSpc>
            </a:pPr>
            <a:r>
              <a:rPr lang="en-US" altLang="ko-KR" sz="3000" dirty="0">
                <a:solidFill>
                  <a:srgbClr val="FFFFFF"/>
                </a:solidFill>
                <a:latin typeface="Pretendard Regular" panose="02000503000000020004" pitchFamily="2" charset="-127"/>
                <a:ea typeface="Pretendard Regular" panose="02000503000000020004" pitchFamily="2" charset="-127"/>
              </a:rPr>
              <a:t>NOTICE </a:t>
            </a:r>
            <a:r>
              <a:rPr lang="ko-KR" altLang="en-US" sz="3000" dirty="0">
                <a:solidFill>
                  <a:srgbClr val="FFFFFF"/>
                </a:solidFill>
                <a:latin typeface="Pretendard Regular" panose="02000503000000020004" pitchFamily="2" charset="-127"/>
                <a:ea typeface="Pretendard Regular" panose="02000503000000020004" pitchFamily="2" charset="-127"/>
              </a:rPr>
              <a:t>상세페이지인 게시판 기능 추가</a:t>
            </a:r>
            <a:r>
              <a:rPr lang="en-US" altLang="ko-KR" sz="3000" dirty="0">
                <a:solidFill>
                  <a:srgbClr val="FFFFFF"/>
                </a:solidFill>
                <a:latin typeface="Pretendard Regular" panose="02000503000000020004" pitchFamily="2" charset="-127"/>
                <a:ea typeface="Pretendard Regular" panose="02000503000000020004" pitchFamily="2" charset="-127"/>
              </a:rPr>
              <a:t>, </a:t>
            </a:r>
            <a:r>
              <a:rPr lang="ko-KR" altLang="en-US" sz="3000" dirty="0">
                <a:solidFill>
                  <a:srgbClr val="FFFFFF"/>
                </a:solidFill>
                <a:latin typeface="Pretendard Regular" panose="02000503000000020004" pitchFamily="2" charset="-127"/>
                <a:ea typeface="Pretendard Regular" panose="02000503000000020004" pitchFamily="2" charset="-127"/>
              </a:rPr>
              <a:t>메인에서 상세페이지 이동 연결</a:t>
            </a:r>
            <a:endParaRPr lang="en-US" altLang="ko-KR" sz="3000" dirty="0">
              <a:solidFill>
                <a:srgbClr val="FFFFFF"/>
              </a:solidFill>
              <a:latin typeface="Pretendard Regular" panose="02000503000000020004" pitchFamily="2" charset="-127"/>
              <a:ea typeface="Pretendard Regular" panose="02000503000000020004" pitchFamily="2" charset="-127"/>
            </a:endParaRPr>
          </a:p>
          <a:p>
            <a:pPr lvl="0" algn="ctr">
              <a:lnSpc>
                <a:spcPct val="150000"/>
              </a:lnSpc>
            </a:pPr>
            <a:r>
              <a:rPr lang="ko-KR" altLang="en-US" sz="3000" dirty="0">
                <a:solidFill>
                  <a:srgbClr val="FFFFFF"/>
                </a:solidFill>
                <a:latin typeface="Pretendard Regular" panose="02000503000000020004" pitchFamily="2" charset="-127"/>
                <a:ea typeface="Pretendard Regular" panose="02000503000000020004" pitchFamily="2" charset="-127"/>
              </a:rPr>
              <a:t>전시회 상세 페이지 구현하여 </a:t>
            </a:r>
            <a:r>
              <a:rPr lang="en-US" altLang="ko-KR" sz="3000" dirty="0">
                <a:solidFill>
                  <a:srgbClr val="FFFFFF"/>
                </a:solidFill>
                <a:latin typeface="Pretendard Regular" panose="02000503000000020004" pitchFamily="2" charset="-127"/>
                <a:ea typeface="Pretendard Regular" panose="02000503000000020004" pitchFamily="2" charset="-127"/>
              </a:rPr>
              <a:t>26</a:t>
            </a:r>
            <a:r>
              <a:rPr lang="ko-KR" altLang="en-US" sz="3000" dirty="0">
                <a:solidFill>
                  <a:srgbClr val="FFFFFF"/>
                </a:solidFill>
                <a:latin typeface="Pretendard Regular" panose="02000503000000020004" pitchFamily="2" charset="-127"/>
                <a:ea typeface="Pretendard Regular" panose="02000503000000020004" pitchFamily="2" charset="-127"/>
              </a:rPr>
              <a:t>개 작품이 동일한 형식으로 보이도록 작업 예정</a:t>
            </a:r>
            <a:endParaRPr lang="en-US" altLang="ko-KR" sz="3000" dirty="0">
              <a:solidFill>
                <a:srgbClr val="FFFFFF"/>
              </a:solidFill>
              <a:latin typeface="Pretendard Regular" panose="02000503000000020004" pitchFamily="2" charset="-127"/>
              <a:ea typeface="Pretendard Regular" panose="02000503000000020004" pitchFamily="2" charset="-127"/>
            </a:endParaRPr>
          </a:p>
          <a:p>
            <a:pPr lvl="0" algn="ctr">
              <a:lnSpc>
                <a:spcPct val="150000"/>
              </a:lnSpc>
            </a:pPr>
            <a:r>
              <a:rPr lang="ko-KR" altLang="en-US" sz="3000" b="0" i="0" u="none" strike="noStrike" dirty="0" smtClean="0">
                <a:solidFill>
                  <a:srgbClr val="FFFFFF"/>
                </a:solidFill>
                <a:latin typeface="Pretendard Regular" panose="02000503000000020004" pitchFamily="2" charset="-127"/>
                <a:ea typeface="Pretendard Regular" panose="02000503000000020004" pitchFamily="2" charset="-127"/>
              </a:rPr>
              <a:t>그 외 </a:t>
            </a:r>
            <a:r>
              <a:rPr lang="ko-KR" altLang="en-US" sz="3000" b="0" i="0" u="none" strike="noStrike" dirty="0">
                <a:solidFill>
                  <a:srgbClr val="FFFFFF"/>
                </a:solidFill>
                <a:latin typeface="Pretendard Regular" panose="02000503000000020004" pitchFamily="2" charset="-127"/>
                <a:ea typeface="Pretendard Regular" panose="02000503000000020004" pitchFamily="2" charset="-127"/>
              </a:rPr>
              <a:t>디자인적으로 </a:t>
            </a:r>
            <a:r>
              <a:rPr lang="en-US" altLang="ko-KR" sz="3000" b="0" i="0" u="none" strike="noStrike" dirty="0">
                <a:solidFill>
                  <a:srgbClr val="FFFFFF"/>
                </a:solidFill>
                <a:latin typeface="Pretendard Regular" panose="02000503000000020004" pitchFamily="2" charset="-127"/>
                <a:ea typeface="Pretendard Regular" panose="02000503000000020004" pitchFamily="2" charset="-127"/>
              </a:rPr>
              <a:t>UI </a:t>
            </a:r>
            <a:r>
              <a:rPr lang="ko-KR" altLang="en-US" sz="3000" b="0" i="0" u="none" strike="noStrike" dirty="0">
                <a:solidFill>
                  <a:srgbClr val="FFFFFF"/>
                </a:solidFill>
                <a:latin typeface="Pretendard Regular" panose="02000503000000020004" pitchFamily="2" charset="-127"/>
                <a:ea typeface="Pretendard Regular" panose="02000503000000020004" pitchFamily="2" charset="-127"/>
              </a:rPr>
              <a:t>개선 및 모바일 버전 미디어 쿼리 적용</a:t>
            </a:r>
            <a:endParaRPr lang="en-US" sz="3000" b="0" i="0" u="none" strike="noStrike" dirty="0">
              <a:solidFill>
                <a:srgbClr val="FFFFFF"/>
              </a:solidFill>
              <a:latin typeface="Pretendard Regular" panose="02000503000000020004" pitchFamily="2" charset="-127"/>
              <a:ea typeface="Pretendard Regular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785779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11000"/>
          </a:blip>
          <a:stretch>
            <a:fillRect/>
          </a:stretch>
        </p:blipFill>
        <p:spPr>
          <a:xfrm>
            <a:off x="-4521200" y="4127500"/>
            <a:ext cx="7048500" cy="5664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11000"/>
          </a:blip>
          <a:stretch>
            <a:fillRect/>
          </a:stretch>
        </p:blipFill>
        <p:spPr>
          <a:xfrm>
            <a:off x="12674600" y="457200"/>
            <a:ext cx="7569200" cy="60833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104900" y="1536700"/>
            <a:ext cx="4241800" cy="179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960"/>
              </a:lnSpc>
            </a:pPr>
            <a:r>
              <a:rPr lang="ko-KR" sz="10100" b="0" i="0" u="none" strike="noStrike" spc="-100">
                <a:solidFill>
                  <a:srgbClr val="FFFFFF"/>
                </a:solidFill>
                <a:ea typeface="Pretendard Black"/>
              </a:rPr>
              <a:t>목차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308100" y="1244600"/>
            <a:ext cx="56642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7109"/>
              </a:lnSpc>
            </a:pPr>
            <a:r>
              <a:rPr lang="en-US" sz="1900" spc="500" dirty="0">
                <a:solidFill>
                  <a:srgbClr val="E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2</a:t>
            </a:r>
            <a:r>
              <a:rPr lang="ko-KR" altLang="en-US" sz="1900" spc="500" dirty="0">
                <a:solidFill>
                  <a:srgbClr val="E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차 </a:t>
            </a:r>
            <a:r>
              <a:rPr lang="en-US" altLang="ko-KR" sz="1900" spc="500" dirty="0">
                <a:solidFill>
                  <a:srgbClr val="E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PJ GNC</a:t>
            </a:r>
            <a:r>
              <a:rPr lang="ko-KR" altLang="en-US" sz="1900" spc="500" dirty="0">
                <a:solidFill>
                  <a:srgbClr val="E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lang="en-US" altLang="ko-KR" sz="1900" spc="500" dirty="0">
                <a:solidFill>
                  <a:srgbClr val="E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Media website</a:t>
            </a:r>
            <a:endParaRPr lang="en-US" sz="1900" b="0" i="0" u="none" strike="noStrike" spc="500" dirty="0">
              <a:solidFill>
                <a:srgbClr val="EF0000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6900" y="3949700"/>
            <a:ext cx="7124700" cy="2438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66900" y="3949700"/>
            <a:ext cx="1219200" cy="2438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6400" y="3949700"/>
            <a:ext cx="7124700" cy="2438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96400" y="3949700"/>
            <a:ext cx="1219200" cy="2438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6900" y="6591300"/>
            <a:ext cx="7124700" cy="24384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66900" y="6591300"/>
            <a:ext cx="1219200" cy="24384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6400" y="6591300"/>
            <a:ext cx="7124700" cy="24384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96400" y="6591300"/>
            <a:ext cx="1219200" cy="24384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2044700" y="4406900"/>
            <a:ext cx="889000" cy="1308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960"/>
              </a:lnSpc>
            </a:pPr>
            <a:r>
              <a:rPr lang="en-US" sz="7500" b="0" i="0" u="none" strike="noStrike" spc="-100">
                <a:solidFill>
                  <a:srgbClr val="FFFFFF"/>
                </a:solidFill>
                <a:latin typeface="Pretendard Black"/>
              </a:rPr>
              <a:t>1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403600" y="4178300"/>
            <a:ext cx="4051300" cy="838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960"/>
              </a:lnSpc>
            </a:pPr>
            <a:r>
              <a:rPr lang="ko-KR" altLang="en-US" sz="4700" spc="-100" dirty="0">
                <a:solidFill>
                  <a:srgbClr val="000000"/>
                </a:solidFill>
                <a:latin typeface="Pretendard Bold"/>
                <a:ea typeface="Pretendard Bold"/>
              </a:rPr>
              <a:t>사이트 분석</a:t>
            </a:r>
            <a:endParaRPr lang="en-US" sz="4700" b="0" i="0" u="none" strike="noStrike" spc="-100" dirty="0">
              <a:solidFill>
                <a:srgbClr val="000000"/>
              </a:solidFill>
              <a:latin typeface="Pretendard Bold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3441700" y="5181600"/>
            <a:ext cx="5473700" cy="812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3710"/>
              </a:lnSpc>
            </a:pPr>
            <a:r>
              <a:rPr lang="ko-KR" altLang="en-US" sz="2300" b="0" i="0" u="none" strike="noStrike" dirty="0">
                <a:solidFill>
                  <a:srgbClr val="000000"/>
                </a:solidFill>
                <a:ea typeface="Pretendard Medium"/>
              </a:rPr>
              <a:t>벤치마킹한 기존 사이트 분석 </a:t>
            </a:r>
            <a:endParaRPr lang="en-US" sz="2300" b="0" i="0" u="none" strike="noStrike" dirty="0">
              <a:solidFill>
                <a:srgbClr val="000000"/>
              </a:solidFill>
              <a:latin typeface="Pretendard Medium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9461500" y="4406900"/>
            <a:ext cx="889000" cy="1333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960"/>
              </a:lnSpc>
            </a:pPr>
            <a:r>
              <a:rPr lang="en-US" sz="7500" b="0" i="0" u="none" strike="noStrike" spc="-100">
                <a:solidFill>
                  <a:srgbClr val="FFFFFF"/>
                </a:solidFill>
                <a:latin typeface="Pretendard Black"/>
              </a:rPr>
              <a:t>2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820400" y="4178300"/>
            <a:ext cx="4051300" cy="838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960"/>
              </a:lnSpc>
            </a:pPr>
            <a:r>
              <a:rPr lang="ko-KR" altLang="en-US" sz="4700" b="0" i="0" u="none" strike="noStrike" spc="-100" dirty="0">
                <a:solidFill>
                  <a:srgbClr val="000000"/>
                </a:solidFill>
                <a:ea typeface="Pretendard Bold"/>
              </a:rPr>
              <a:t>사용 언어</a:t>
            </a:r>
            <a:endParaRPr lang="en-US" sz="4700" b="0" i="0" u="none" strike="noStrike" spc="-100" dirty="0">
              <a:solidFill>
                <a:srgbClr val="000000"/>
              </a:solidFill>
              <a:latin typeface="Pretendard Bold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0858500" y="5181600"/>
            <a:ext cx="5473700" cy="812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3710"/>
              </a:lnSpc>
            </a:pPr>
            <a:r>
              <a:rPr lang="en-US" altLang="ko-KR" sz="2300" b="0" i="0" u="none" strike="noStrike" dirty="0">
                <a:solidFill>
                  <a:srgbClr val="000000"/>
                </a:solidFill>
                <a:ea typeface="Pretendard Medium"/>
              </a:rPr>
              <a:t>2</a:t>
            </a:r>
            <a:r>
              <a:rPr lang="ko-KR" altLang="en-US" sz="2300" b="0" i="0" u="none" strike="noStrike" dirty="0">
                <a:solidFill>
                  <a:srgbClr val="000000"/>
                </a:solidFill>
                <a:ea typeface="Pretendard Medium"/>
              </a:rPr>
              <a:t>차 </a:t>
            </a:r>
            <a:r>
              <a:rPr lang="en-US" altLang="ko-KR" sz="2300" b="0" i="0" u="none" strike="noStrike" dirty="0">
                <a:solidFill>
                  <a:srgbClr val="000000"/>
                </a:solidFill>
                <a:ea typeface="Pretendard Medium"/>
              </a:rPr>
              <a:t>PJ</a:t>
            </a:r>
            <a:r>
              <a:rPr lang="ko-KR" altLang="en-US" sz="2300" b="0" i="0" u="none" strike="noStrike" dirty="0">
                <a:solidFill>
                  <a:srgbClr val="000000"/>
                </a:solidFill>
                <a:ea typeface="Pretendard Medium"/>
              </a:rPr>
              <a:t>에 사용한 프로그래밍 언어 소개</a:t>
            </a:r>
            <a:endParaRPr lang="en-US" sz="2300" b="0" i="0" u="none" strike="noStrike" dirty="0">
              <a:solidFill>
                <a:srgbClr val="000000"/>
              </a:solidFill>
              <a:latin typeface="Pretendard Medium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2044700" y="7048500"/>
            <a:ext cx="889000" cy="1333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960"/>
              </a:lnSpc>
            </a:pPr>
            <a:r>
              <a:rPr lang="en-US" sz="7500" b="0" i="0" u="none" strike="noStrike" spc="-100">
                <a:solidFill>
                  <a:srgbClr val="FFFFFF"/>
                </a:solidFill>
                <a:latin typeface="Pretendard Black"/>
              </a:rPr>
              <a:t>3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3403600" y="6819900"/>
            <a:ext cx="4051300" cy="838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960"/>
              </a:lnSpc>
            </a:pPr>
            <a:r>
              <a:rPr lang="ko-KR" altLang="en-US" sz="4700" spc="-100" dirty="0">
                <a:solidFill>
                  <a:srgbClr val="000000"/>
                </a:solidFill>
                <a:latin typeface="Pretendard Bold"/>
                <a:ea typeface="Pretendard Bold"/>
              </a:rPr>
              <a:t>레이아웃</a:t>
            </a:r>
            <a:endParaRPr lang="en-US" sz="4700" b="0" i="0" u="none" strike="noStrike" spc="-100" dirty="0">
              <a:solidFill>
                <a:srgbClr val="000000"/>
              </a:solidFill>
              <a:latin typeface="Pretendard Bold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3441700" y="7835900"/>
            <a:ext cx="5473700" cy="812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3710"/>
              </a:lnSpc>
            </a:pPr>
            <a:r>
              <a:rPr lang="ko-KR" altLang="en-US" sz="2300" b="0" i="0" u="none" strike="noStrike" dirty="0">
                <a:solidFill>
                  <a:srgbClr val="000000"/>
                </a:solidFill>
                <a:ea typeface="Pretendard Medium"/>
              </a:rPr>
              <a:t>어떤 구성으로 작업하였는지 소개</a:t>
            </a:r>
            <a:endParaRPr lang="en-US" sz="2300" b="0" i="0" u="none" strike="noStrike" dirty="0">
              <a:solidFill>
                <a:srgbClr val="000000"/>
              </a:solidFill>
              <a:latin typeface="Pretendard Medium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9474200" y="7048500"/>
            <a:ext cx="889000" cy="1333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960"/>
              </a:lnSpc>
            </a:pPr>
            <a:r>
              <a:rPr lang="en-US" sz="7500" b="0" i="0" u="none" strike="noStrike" spc="-100">
                <a:solidFill>
                  <a:srgbClr val="FFFFFF"/>
                </a:solidFill>
                <a:latin typeface="Pretendard Black"/>
              </a:rPr>
              <a:t>4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0833100" y="6819900"/>
            <a:ext cx="4051300" cy="838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960"/>
              </a:lnSpc>
            </a:pPr>
            <a:r>
              <a:rPr lang="ko-KR" altLang="en-US" sz="4700" spc="-100" dirty="0">
                <a:solidFill>
                  <a:srgbClr val="000000"/>
                </a:solidFill>
                <a:latin typeface="Pretendard Bold"/>
                <a:ea typeface="Pretendard Bold"/>
              </a:rPr>
              <a:t>향후 계획</a:t>
            </a:r>
            <a:endParaRPr lang="en-US" sz="4700" b="0" i="0" u="none" strike="noStrike" spc="-100" dirty="0">
              <a:solidFill>
                <a:srgbClr val="000000"/>
              </a:solidFill>
              <a:latin typeface="Pretendard Bold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10871200" y="7835900"/>
            <a:ext cx="5473700" cy="812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3710"/>
              </a:lnSpc>
            </a:pPr>
            <a:r>
              <a:rPr lang="en-US" sz="2300" b="0" i="0" u="none" strike="noStrike" dirty="0">
                <a:solidFill>
                  <a:srgbClr val="000000"/>
                </a:solidFill>
                <a:latin typeface="Pretendard Medium"/>
                <a:ea typeface="Pretendard Medium"/>
              </a:rPr>
              <a:t>2</a:t>
            </a:r>
            <a:r>
              <a:rPr lang="ko-KR" altLang="en-US" sz="2300" dirty="0">
                <a:solidFill>
                  <a:srgbClr val="000000"/>
                </a:solidFill>
                <a:latin typeface="Pretendard Medium"/>
                <a:ea typeface="Pretendard Medium"/>
              </a:rPr>
              <a:t>차 </a:t>
            </a:r>
            <a:r>
              <a:rPr lang="en-US" altLang="ko-KR" sz="2300" dirty="0">
                <a:solidFill>
                  <a:srgbClr val="000000"/>
                </a:solidFill>
                <a:latin typeface="Pretendard Medium"/>
                <a:ea typeface="Pretendard Medium"/>
              </a:rPr>
              <a:t>PJ </a:t>
            </a:r>
            <a:r>
              <a:rPr lang="ko-KR" altLang="en-US" sz="2300" dirty="0">
                <a:solidFill>
                  <a:srgbClr val="000000"/>
                </a:solidFill>
                <a:latin typeface="Pretendard Medium"/>
                <a:ea typeface="Pretendard Medium"/>
              </a:rPr>
              <a:t>보완할 점과 </a:t>
            </a:r>
            <a:r>
              <a:rPr lang="en-US" altLang="ko-KR" sz="2300" dirty="0">
                <a:solidFill>
                  <a:srgbClr val="000000"/>
                </a:solidFill>
                <a:latin typeface="Pretendard Medium"/>
                <a:ea typeface="Pretendard Medium"/>
              </a:rPr>
              <a:t>3</a:t>
            </a:r>
            <a:r>
              <a:rPr lang="ko-KR" altLang="en-US" sz="2300" dirty="0">
                <a:solidFill>
                  <a:srgbClr val="000000"/>
                </a:solidFill>
                <a:latin typeface="Pretendard Medium"/>
                <a:ea typeface="Pretendard Medium"/>
              </a:rPr>
              <a:t>차 </a:t>
            </a:r>
            <a:r>
              <a:rPr lang="en-US" altLang="ko-KR" sz="2300" dirty="0">
                <a:solidFill>
                  <a:srgbClr val="000000"/>
                </a:solidFill>
                <a:latin typeface="Pretendard Medium"/>
                <a:ea typeface="Pretendard Medium"/>
              </a:rPr>
              <a:t>PJ</a:t>
            </a:r>
            <a:r>
              <a:rPr lang="ko-KR" altLang="en-US" sz="2300" dirty="0">
                <a:solidFill>
                  <a:srgbClr val="000000"/>
                </a:solidFill>
                <a:latin typeface="Pretendard Medium"/>
                <a:ea typeface="Pretendard Medium"/>
              </a:rPr>
              <a:t>에 반영할 부분 소개</a:t>
            </a:r>
            <a:endParaRPr lang="en-US" sz="2300" b="0" i="0" u="none" strike="noStrike" dirty="0">
              <a:solidFill>
                <a:srgbClr val="000000"/>
              </a:solidFill>
              <a:latin typeface="Pretendard Medium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041400" y="5346700"/>
            <a:ext cx="58928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960"/>
              </a:lnSpc>
            </a:pPr>
            <a:r>
              <a:rPr lang="ko-KR" sz="1900" b="0" i="0" u="none" strike="noStrike">
                <a:solidFill>
                  <a:srgbClr val="000000"/>
                </a:solidFill>
                <a:ea typeface="Pretendard Regular"/>
              </a:rPr>
              <a:t>왼쪽의</a:t>
            </a:r>
            <a:r>
              <a:rPr lang="en-US" sz="19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Regular"/>
              </a:rPr>
              <a:t>사진이나</a:t>
            </a:r>
            <a:r>
              <a:rPr lang="en-US" sz="19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Regular"/>
              </a:rPr>
              <a:t>그래프를</a:t>
            </a:r>
            <a:r>
              <a:rPr lang="en-US" sz="19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Regular"/>
              </a:rPr>
              <a:t>추가로</a:t>
            </a:r>
            <a:r>
              <a:rPr lang="en-US" sz="19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Regular"/>
              </a:rPr>
              <a:t>설명해</a:t>
            </a:r>
            <a:r>
              <a:rPr lang="en-US" sz="19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Regular"/>
              </a:rPr>
              <a:t>배경의</a:t>
            </a:r>
          </a:p>
          <a:p>
            <a:pPr lvl="0" algn="l">
              <a:lnSpc>
                <a:spcPct val="92960"/>
              </a:lnSpc>
            </a:pPr>
            <a:r>
              <a:rPr lang="ko-KR" sz="1900" b="0" i="0" u="none" strike="noStrike">
                <a:solidFill>
                  <a:srgbClr val="000000"/>
                </a:solidFill>
                <a:ea typeface="Pretendard Regular"/>
              </a:rPr>
              <a:t>내용을</a:t>
            </a:r>
            <a:r>
              <a:rPr lang="en-US" sz="19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Regular"/>
              </a:rPr>
              <a:t>완성해</a:t>
            </a:r>
            <a:r>
              <a:rPr lang="en-US" sz="19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Regular"/>
              </a:rPr>
              <a:t>보세요</a:t>
            </a:r>
            <a:r>
              <a:rPr lang="en-US" sz="1900" b="0" i="0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5300" y="6858000"/>
            <a:ext cx="4241800" cy="38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5300" y="3213100"/>
            <a:ext cx="4241800" cy="38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3">
            <a:alphaModFix amt="11000"/>
          </a:blip>
          <a:stretch>
            <a:fillRect/>
          </a:stretch>
        </p:blipFill>
        <p:spPr>
          <a:xfrm>
            <a:off x="12674600" y="457200"/>
            <a:ext cx="7569200" cy="60833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168400" y="1536700"/>
            <a:ext cx="8445500" cy="179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960"/>
              </a:lnSpc>
            </a:pPr>
            <a:r>
              <a:rPr lang="ko-KR" altLang="en-US" sz="10100" b="0" i="0" u="none" strike="noStrike" spc="-100" dirty="0">
                <a:solidFill>
                  <a:srgbClr val="FFFFFF"/>
                </a:solidFill>
                <a:ea typeface="Pretendard Black"/>
              </a:rPr>
              <a:t>사이트 분석</a:t>
            </a:r>
            <a:endParaRPr lang="ko-KR" sz="10100" b="0" i="0" u="none" strike="noStrike" spc="-100" dirty="0">
              <a:solidFill>
                <a:srgbClr val="FFFFFF"/>
              </a:solidFill>
              <a:ea typeface="Pretendard Black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308100" y="1244600"/>
            <a:ext cx="63373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7109"/>
              </a:lnSpc>
            </a:pPr>
            <a:r>
              <a:rPr lang="en-US" altLang="ko-KR" sz="1900" spc="500" dirty="0">
                <a:solidFill>
                  <a:srgbClr val="E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2</a:t>
            </a:r>
            <a:r>
              <a:rPr lang="ko-KR" altLang="en-US" sz="1900" spc="500" dirty="0">
                <a:solidFill>
                  <a:srgbClr val="E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차 </a:t>
            </a:r>
            <a:r>
              <a:rPr lang="en-US" altLang="ko-KR" sz="1900" spc="500" dirty="0">
                <a:solidFill>
                  <a:srgbClr val="E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PJ GNC</a:t>
            </a:r>
            <a:r>
              <a:rPr lang="ko-KR" altLang="en-US" sz="1900" spc="500" dirty="0">
                <a:solidFill>
                  <a:srgbClr val="E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lang="en-US" altLang="ko-KR" sz="1900" spc="500" dirty="0">
                <a:solidFill>
                  <a:srgbClr val="E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Media website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30FA09FC-3DCA-50A6-0623-DE31EF1CB57B}"/>
              </a:ext>
            </a:extLst>
          </p:cNvPr>
          <p:cNvGrpSpPr/>
          <p:nvPr/>
        </p:nvGrpSpPr>
        <p:grpSpPr>
          <a:xfrm>
            <a:off x="780137" y="2133600"/>
            <a:ext cx="16060063" cy="6896100"/>
            <a:chOff x="780137" y="2133600"/>
            <a:chExt cx="16060063" cy="6896100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359900" y="2133600"/>
              <a:ext cx="7480300" cy="325120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359900" y="2133600"/>
              <a:ext cx="990600" cy="3251200"/>
            </a:xfrm>
            <a:prstGeom prst="rect">
              <a:avLst/>
            </a:prstGeom>
          </p:spPr>
        </p:pic>
        <p:sp>
          <p:nvSpPr>
            <p:cNvPr id="17" name="TextBox 17"/>
            <p:cNvSpPr txBox="1"/>
            <p:nvPr/>
          </p:nvSpPr>
          <p:spPr>
            <a:xfrm>
              <a:off x="9626600" y="2184400"/>
              <a:ext cx="723900" cy="10922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92960"/>
                </a:lnSpc>
              </a:pPr>
              <a:r>
                <a:rPr lang="en-US" sz="6100" b="0" i="0" u="none" strike="noStrike" spc="-100" dirty="0">
                  <a:solidFill>
                    <a:srgbClr val="FFFFFF"/>
                  </a:solidFill>
                  <a:latin typeface="Pretendard Black"/>
                </a:rPr>
                <a:t>1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10655300" y="2311400"/>
              <a:ext cx="4813300" cy="774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92960"/>
                </a:lnSpc>
              </a:pPr>
              <a:r>
                <a:rPr lang="ko-KR" sz="4400" b="0" i="0" u="none" strike="noStrike" spc="-100" dirty="0">
                  <a:solidFill>
                    <a:srgbClr val="000000"/>
                  </a:solidFill>
                  <a:ea typeface="Pretendard Bold"/>
                </a:rPr>
                <a:t>첫번째</a:t>
              </a:r>
              <a:r>
                <a:rPr lang="en-US" altLang="ko-KR" sz="4400" b="0" i="0" u="none" strike="noStrike" spc="-100" dirty="0">
                  <a:solidFill>
                    <a:srgbClr val="000000"/>
                  </a:solidFill>
                  <a:ea typeface="Pretendard Bold"/>
                </a:rPr>
                <a:t> </a:t>
              </a:r>
              <a:r>
                <a:rPr lang="ko-KR" altLang="en-US" sz="4400" b="0" i="0" u="none" strike="noStrike" spc="-100" dirty="0">
                  <a:solidFill>
                    <a:srgbClr val="000000"/>
                  </a:solidFill>
                  <a:ea typeface="Pretendard Bold"/>
                </a:rPr>
                <a:t>개선 요인</a:t>
              </a:r>
              <a:r>
                <a:rPr lang="en-US" sz="4400" b="0" i="0" u="none" strike="noStrike" spc="-100" dirty="0">
                  <a:solidFill>
                    <a:srgbClr val="000000"/>
                  </a:solidFill>
                  <a:latin typeface="Pretendard Bold"/>
                </a:rPr>
                <a:t> 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10655300" y="3454400"/>
              <a:ext cx="5892800" cy="7112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92960"/>
                </a:lnSpc>
              </a:pPr>
              <a:r>
                <a:rPr lang="ko-KR" altLang="en-US" sz="2200" dirty="0" err="1">
                  <a:solidFill>
                    <a:srgbClr val="000000"/>
                  </a:solidFill>
                  <a:latin typeface="Pretendard SemiBold"/>
                  <a:ea typeface="Pretendard SemiBold"/>
                </a:rPr>
                <a:t>인트로</a:t>
              </a:r>
              <a:r>
                <a:rPr lang="ko-KR" altLang="en-US" sz="2200" dirty="0">
                  <a:solidFill>
                    <a:srgbClr val="000000"/>
                  </a:solidFill>
                  <a:latin typeface="Pretendard SemiBold"/>
                  <a:ea typeface="Pretendard SemiBold"/>
                </a:rPr>
                <a:t> 페이지에서 </a:t>
              </a:r>
              <a:r>
                <a:rPr lang="ko-KR" altLang="en-US" sz="2200" dirty="0" err="1">
                  <a:solidFill>
                    <a:srgbClr val="000000"/>
                  </a:solidFill>
                  <a:latin typeface="Pretendard SemiBold"/>
                  <a:ea typeface="Pretendard SemiBold"/>
                </a:rPr>
                <a:t>메인페이지로</a:t>
              </a:r>
              <a:r>
                <a:rPr lang="ko-KR" altLang="en-US" sz="2200" dirty="0">
                  <a:solidFill>
                    <a:srgbClr val="000000"/>
                  </a:solidFill>
                  <a:latin typeface="Pretendard SemiBold"/>
                  <a:ea typeface="Pretendard SemiBold"/>
                </a:rPr>
                <a:t> </a:t>
              </a:r>
              <a:r>
                <a:rPr lang="ko-KR" altLang="en-US" sz="2200" dirty="0" err="1">
                  <a:solidFill>
                    <a:srgbClr val="000000"/>
                  </a:solidFill>
                  <a:latin typeface="Pretendard SemiBold"/>
                  <a:ea typeface="Pretendard SemiBold"/>
                </a:rPr>
                <a:t>이동했을때</a:t>
              </a:r>
              <a:endParaRPr lang="en-US" sz="2200" b="0" i="0" u="none" strike="noStrike" dirty="0">
                <a:solidFill>
                  <a:srgbClr val="000000"/>
                </a:solidFill>
                <a:latin typeface="Pretendard SemiBold"/>
              </a:endParaRPr>
            </a:p>
            <a:p>
              <a:pPr lvl="0" algn="l">
                <a:lnSpc>
                  <a:spcPct val="92960"/>
                </a:lnSpc>
              </a:pPr>
              <a:r>
                <a:rPr lang="ko-KR" sz="2200" b="0" i="0" u="none" strike="noStrike" dirty="0">
                  <a:solidFill>
                    <a:srgbClr val="000000"/>
                  </a:solidFill>
                  <a:ea typeface="Pretendard SemiBold"/>
                </a:rPr>
                <a:t>현</a:t>
              </a:r>
              <a:r>
                <a:rPr lang="ko-KR" altLang="en-US" sz="2200" b="0" i="0" u="none" strike="noStrike" dirty="0">
                  <a:solidFill>
                    <a:srgbClr val="000000"/>
                  </a:solidFill>
                  <a:ea typeface="Pretendard SemiBold"/>
                </a:rPr>
                <a:t>재 전시중인 상세 페이지로 이동하는 점이 불편</a:t>
              </a:r>
              <a:endParaRPr lang="en-US" sz="2200" b="0" i="0" u="none" strike="noStrike" dirty="0">
                <a:solidFill>
                  <a:srgbClr val="000000"/>
                </a:solidFill>
                <a:latin typeface="Pretendard SemiBold"/>
              </a:endParaRP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10655300" y="4381500"/>
              <a:ext cx="5994400" cy="6223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92960"/>
                </a:lnSpc>
              </a:pPr>
              <a:r>
                <a:rPr lang="ko-KR" altLang="en-US" sz="1900" dirty="0">
                  <a:solidFill>
                    <a:srgbClr val="000000"/>
                  </a:solidFill>
                  <a:latin typeface="Pretendard Regular" panose="02000503000000020004" pitchFamily="2" charset="-127"/>
                  <a:ea typeface="Pretendard Regular" panose="02000503000000020004" pitchFamily="2" charset="-127"/>
                </a:rPr>
                <a:t>메인 페이지에서 전시회 상세 페이지로 이동하도록 개선</a:t>
              </a:r>
              <a:endParaRPr lang="en-US" sz="1900" b="0" i="0" u="none" strike="noStrike" dirty="0">
                <a:solidFill>
                  <a:srgbClr val="000000"/>
                </a:solidFill>
                <a:latin typeface="Pretendard Regular" panose="02000503000000020004" pitchFamily="2" charset="-127"/>
                <a:ea typeface="Pretendard Regular" panose="02000503000000020004" pitchFamily="2" charset="-127"/>
              </a:endParaRPr>
            </a:p>
          </p:txBody>
        </p:sp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E592C69E-9C78-5980-3E7D-61497B966A7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80137" y="3663950"/>
              <a:ext cx="7678063" cy="5365750"/>
            </a:xfrm>
            <a:prstGeom prst="rect">
              <a:avLst/>
            </a:prstGeom>
          </p:spPr>
        </p:pic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0D2DA2DE-F10E-E722-6DC7-F8F20A6E8F8E}"/>
              </a:ext>
            </a:extLst>
          </p:cNvPr>
          <p:cNvGrpSpPr/>
          <p:nvPr/>
        </p:nvGrpSpPr>
        <p:grpSpPr>
          <a:xfrm>
            <a:off x="729338" y="3619500"/>
            <a:ext cx="16110862" cy="5410200"/>
            <a:chOff x="729338" y="3619500"/>
            <a:chExt cx="16110862" cy="5410200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359900" y="5778500"/>
              <a:ext cx="7480300" cy="325120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359900" y="5778500"/>
              <a:ext cx="990600" cy="3251200"/>
            </a:xfrm>
            <a:prstGeom prst="rect">
              <a:avLst/>
            </a:prstGeom>
          </p:spPr>
        </p:pic>
        <p:sp>
          <p:nvSpPr>
            <p:cNvPr id="13" name="TextBox 13"/>
            <p:cNvSpPr txBox="1"/>
            <p:nvPr/>
          </p:nvSpPr>
          <p:spPr>
            <a:xfrm>
              <a:off x="9626600" y="5829300"/>
              <a:ext cx="723900" cy="10922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92960"/>
                </a:lnSpc>
              </a:pPr>
              <a:r>
                <a:rPr lang="en-US" sz="6100" b="0" i="0" u="none" strike="noStrike" spc="-100" dirty="0">
                  <a:solidFill>
                    <a:srgbClr val="FFFFFF"/>
                  </a:solidFill>
                  <a:latin typeface="Pretendard Black"/>
                </a:rPr>
                <a:t>2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10655300" y="5956300"/>
              <a:ext cx="4813300" cy="774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92960"/>
                </a:lnSpc>
              </a:pPr>
              <a:r>
                <a:rPr lang="ko-KR" sz="4400" b="0" i="0" u="none" strike="noStrike" spc="-100" dirty="0">
                  <a:solidFill>
                    <a:srgbClr val="000000"/>
                  </a:solidFill>
                  <a:ea typeface="Pretendard Bold"/>
                </a:rPr>
                <a:t>두번째</a:t>
              </a:r>
              <a:r>
                <a:rPr lang="en-US" sz="4400" b="0" i="0" u="none" strike="noStrike" spc="-100" dirty="0">
                  <a:solidFill>
                    <a:srgbClr val="000000"/>
                  </a:solidFill>
                  <a:latin typeface="Pretendard Bold"/>
                </a:rPr>
                <a:t> </a:t>
              </a:r>
              <a:r>
                <a:rPr lang="ko-KR" altLang="en-US" sz="4400" spc="-100" dirty="0">
                  <a:solidFill>
                    <a:srgbClr val="000000"/>
                  </a:solidFill>
                  <a:ea typeface="Pretendard Bold"/>
                </a:rPr>
                <a:t>개선 요인</a:t>
              </a:r>
              <a:endParaRPr lang="en-US" sz="4400" b="0" i="0" u="none" strike="noStrike" spc="-100" dirty="0">
                <a:solidFill>
                  <a:srgbClr val="000000"/>
                </a:solidFill>
                <a:latin typeface="Pretendard Bold"/>
              </a:endParaRP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10579100" y="7099300"/>
              <a:ext cx="6184900" cy="7112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92960"/>
                </a:lnSpc>
              </a:pPr>
              <a:r>
                <a:rPr lang="ko-KR" altLang="en-US" sz="2200" b="0" i="0" u="none" strike="noStrike" dirty="0">
                  <a:solidFill>
                    <a:srgbClr val="000000"/>
                  </a:solidFill>
                  <a:ea typeface="Pretendard SemiBold"/>
                </a:rPr>
                <a:t>과거 전시회를 찾아보려면</a:t>
              </a:r>
              <a:endParaRPr lang="en-US" altLang="ko-KR" sz="2200" b="0" i="0" u="none" strike="noStrike" dirty="0">
                <a:solidFill>
                  <a:srgbClr val="000000"/>
                </a:solidFill>
                <a:ea typeface="Pretendard SemiBold"/>
              </a:endParaRPr>
            </a:p>
            <a:p>
              <a:pPr lvl="0" algn="l">
                <a:lnSpc>
                  <a:spcPct val="92960"/>
                </a:lnSpc>
              </a:pPr>
              <a:r>
                <a:rPr lang="en-US" altLang="ko-KR" sz="2200" b="0" i="0" u="none" strike="noStrike" dirty="0">
                  <a:solidFill>
                    <a:srgbClr val="000000"/>
                  </a:solidFill>
                  <a:ea typeface="Pretendard SemiBold"/>
                </a:rPr>
                <a:t>Load More </a:t>
              </a:r>
              <a:r>
                <a:rPr lang="ko-KR" altLang="en-US" sz="2200" b="0" i="0" u="none" strike="noStrike" dirty="0">
                  <a:solidFill>
                    <a:srgbClr val="000000"/>
                  </a:solidFill>
                  <a:ea typeface="Pretendard SemiBold"/>
                </a:rPr>
                <a:t>버튼을 계속 눌러야 볼 수 있어서 접근성 불편</a:t>
              </a:r>
              <a:endParaRPr lang="en-US" sz="2200" b="0" i="0" u="none" strike="noStrike" dirty="0">
                <a:solidFill>
                  <a:srgbClr val="000000"/>
                </a:solidFill>
                <a:latin typeface="Pretendard SemiBold"/>
              </a:endParaRP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0655300" y="8026400"/>
              <a:ext cx="5892800" cy="6223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92960"/>
                </a:lnSpc>
              </a:pPr>
              <a:r>
                <a:rPr lang="ko-KR" altLang="en-US" sz="1900" b="0" i="0" u="none" strike="noStrike" dirty="0">
                  <a:solidFill>
                    <a:srgbClr val="000000"/>
                  </a:solidFill>
                  <a:ea typeface="Pretendard Regular"/>
                </a:rPr>
                <a:t>메인 페이지에 한눈에 볼 수 있도록 디자인적으로 접근성 개선</a:t>
              </a:r>
              <a:endParaRPr lang="en-US" sz="1900" b="0" i="0" u="none" strike="noStrike" dirty="0">
                <a:solidFill>
                  <a:srgbClr val="000000"/>
                </a:solidFill>
                <a:latin typeface="Pretendard Regular"/>
              </a:endParaRPr>
            </a:p>
          </p:txBody>
        </p:sp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B0E81FD4-D66F-B50A-0450-9E81B411734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29338" y="3619500"/>
              <a:ext cx="7678062" cy="5365749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8100" y="3632200"/>
            <a:ext cx="6769100" cy="381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>
            <a:alphaModFix amt="11000"/>
          </a:blip>
          <a:stretch>
            <a:fillRect/>
          </a:stretch>
        </p:blipFill>
        <p:spPr>
          <a:xfrm>
            <a:off x="-4521200" y="4127500"/>
            <a:ext cx="7048500" cy="56642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168400" y="1536700"/>
            <a:ext cx="8445500" cy="179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960"/>
              </a:lnSpc>
            </a:pPr>
            <a:r>
              <a:rPr lang="ko-KR" altLang="en-US" sz="10100" spc="-100" dirty="0">
                <a:solidFill>
                  <a:srgbClr val="FFFFFF"/>
                </a:solidFill>
                <a:ea typeface="Pretendard Black"/>
              </a:rPr>
              <a:t>사용 언어</a:t>
            </a:r>
            <a:endParaRPr lang="ko-KR" sz="10100" b="0" i="0" u="none" strike="noStrike" spc="-100" dirty="0">
              <a:solidFill>
                <a:srgbClr val="FFFFFF"/>
              </a:solidFill>
              <a:ea typeface="Pretendard Black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308100" y="1244600"/>
            <a:ext cx="61087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7109"/>
              </a:lnSpc>
            </a:pPr>
            <a:r>
              <a:rPr lang="en-US" altLang="ko-KR" sz="1900" spc="500" dirty="0">
                <a:solidFill>
                  <a:srgbClr val="E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2</a:t>
            </a:r>
            <a:r>
              <a:rPr lang="ko-KR" altLang="en-US" sz="1900" spc="500" dirty="0">
                <a:solidFill>
                  <a:srgbClr val="E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차 </a:t>
            </a:r>
            <a:r>
              <a:rPr lang="en-US" altLang="ko-KR" sz="1900" spc="500" dirty="0">
                <a:solidFill>
                  <a:srgbClr val="E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PJ GNC</a:t>
            </a:r>
            <a:r>
              <a:rPr lang="ko-KR" altLang="en-US" sz="1900" spc="500" dirty="0">
                <a:solidFill>
                  <a:srgbClr val="E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lang="en-US" altLang="ko-KR" sz="1900" spc="500" dirty="0">
                <a:solidFill>
                  <a:srgbClr val="E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Media website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33500" y="3976656"/>
            <a:ext cx="8039100" cy="774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960"/>
              </a:lnSpc>
            </a:pPr>
            <a:r>
              <a:rPr lang="en-US" sz="4400" b="0" i="0" u="none" strike="noStrike" spc="-100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React </a:t>
            </a:r>
            <a:r>
              <a:rPr lang="ko-KR" altLang="en-US" sz="4400" b="0" i="0" u="none" strike="noStrike" spc="-100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기반으로 프로그래밍 작업</a:t>
            </a:r>
            <a:endParaRPr lang="en-US" sz="4400" b="0" i="0" u="none" strike="noStrike" spc="-100" dirty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308100" y="4992657"/>
            <a:ext cx="7835900" cy="364334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7899"/>
              </a:lnSpc>
            </a:pPr>
            <a:r>
              <a:rPr lang="en-US" sz="2600" b="0" i="0" u="none" strike="noStrike" dirty="0">
                <a:solidFill>
                  <a:srgbClr val="FFFFFF"/>
                </a:solidFill>
                <a:latin typeface="Pretendard Regular" panose="02000503000000020004" pitchFamily="2" charset="-127"/>
                <a:ea typeface="Pretendard Regular" panose="02000503000000020004" pitchFamily="2" charset="-127"/>
              </a:rPr>
              <a:t>React </a:t>
            </a:r>
            <a:r>
              <a:rPr lang="ko-KR" altLang="en-US" sz="2600" b="0" i="0" u="none" strike="noStrike" dirty="0">
                <a:solidFill>
                  <a:srgbClr val="FFFFFF"/>
                </a:solidFill>
                <a:latin typeface="Pretendard Regular" panose="02000503000000020004" pitchFamily="2" charset="-127"/>
                <a:ea typeface="Pretendard Regular" panose="02000503000000020004" pitchFamily="2" charset="-127"/>
              </a:rPr>
              <a:t>확장자인 </a:t>
            </a:r>
            <a:r>
              <a:rPr lang="en-US" altLang="ko-KR" sz="2600" b="0" i="0" u="none" strike="noStrike" dirty="0" err="1">
                <a:solidFill>
                  <a:srgbClr val="FFFFFF"/>
                </a:solidFill>
                <a:latin typeface="Pretendard Regular" panose="02000503000000020004" pitchFamily="2" charset="-127"/>
                <a:ea typeface="Pretendard Regular" panose="02000503000000020004" pitchFamily="2" charset="-127"/>
              </a:rPr>
              <a:t>jsx</a:t>
            </a:r>
            <a:r>
              <a:rPr lang="en-US" altLang="ko-KR" sz="2600" b="0" i="0" u="none" strike="noStrike" dirty="0">
                <a:solidFill>
                  <a:srgbClr val="FFFFFF"/>
                </a:solidFill>
                <a:latin typeface="Pretendard Regular" panose="02000503000000020004" pitchFamily="2" charset="-127"/>
                <a:ea typeface="Pretendard Regular" panose="02000503000000020004" pitchFamily="2" charset="-127"/>
              </a:rPr>
              <a:t>  </a:t>
            </a:r>
            <a:r>
              <a:rPr lang="ko-KR" altLang="en-US" sz="2600" b="0" i="0" u="none" strike="noStrike" dirty="0">
                <a:solidFill>
                  <a:srgbClr val="FFFFFF"/>
                </a:solidFill>
                <a:latin typeface="Pretendard Regular" panose="02000503000000020004" pitchFamily="2" charset="-127"/>
                <a:ea typeface="Pretendard Regular" panose="02000503000000020004" pitchFamily="2" charset="-127"/>
              </a:rPr>
              <a:t>파일명으로 상단 </a:t>
            </a:r>
            <a:r>
              <a:rPr lang="ko-KR" altLang="en-US" sz="2600" dirty="0">
                <a:solidFill>
                  <a:srgbClr val="FFFFFF"/>
                </a:solidFill>
                <a:latin typeface="Pretendard Regular" panose="02000503000000020004" pitchFamily="2" charset="-127"/>
                <a:ea typeface="Pretendard Regular" panose="02000503000000020004" pitchFamily="2" charset="-127"/>
              </a:rPr>
              <a:t>영역</a:t>
            </a:r>
            <a:r>
              <a:rPr lang="en-US" altLang="ko-KR" sz="2600" dirty="0">
                <a:solidFill>
                  <a:srgbClr val="FFFFFF"/>
                </a:solidFill>
                <a:latin typeface="Pretendard Regular" panose="02000503000000020004" pitchFamily="2" charset="-127"/>
                <a:ea typeface="Pretendard Regular" panose="02000503000000020004" pitchFamily="2" charset="-127"/>
              </a:rPr>
              <a:t>, </a:t>
            </a:r>
            <a:r>
              <a:rPr lang="ko-KR" altLang="en-US" sz="2600" dirty="0">
                <a:solidFill>
                  <a:srgbClr val="FFFFFF"/>
                </a:solidFill>
                <a:latin typeface="Pretendard Regular" panose="02000503000000020004" pitchFamily="2" charset="-127"/>
                <a:ea typeface="Pretendard Regular" panose="02000503000000020004" pitchFamily="2" charset="-127"/>
              </a:rPr>
              <a:t>메인 영역</a:t>
            </a:r>
            <a:r>
              <a:rPr lang="en-US" altLang="ko-KR" sz="2600" dirty="0">
                <a:solidFill>
                  <a:srgbClr val="FFFFFF"/>
                </a:solidFill>
                <a:latin typeface="Pretendard Regular" panose="02000503000000020004" pitchFamily="2" charset="-127"/>
                <a:ea typeface="Pretendard Regular" panose="02000503000000020004" pitchFamily="2" charset="-127"/>
              </a:rPr>
              <a:t>,</a:t>
            </a:r>
            <a:r>
              <a:rPr lang="ko-KR" altLang="en-US" sz="2600" dirty="0">
                <a:solidFill>
                  <a:srgbClr val="FFFFFF"/>
                </a:solidFill>
                <a:latin typeface="Pretendard Regular" panose="02000503000000020004" pitchFamily="2" charset="-127"/>
                <a:ea typeface="Pretendard Regular" panose="02000503000000020004" pitchFamily="2" charset="-127"/>
              </a:rPr>
              <a:t>하단 영역을 나누고 각 영역에 맞는 세부 영역 및 상세 페이지 </a:t>
            </a:r>
            <a:r>
              <a:rPr lang="ko-KR" altLang="en-US" sz="2600" dirty="0" smtClean="0">
                <a:solidFill>
                  <a:srgbClr val="FFFFFF"/>
                </a:solidFill>
                <a:latin typeface="Pretendard Regular" panose="02000503000000020004" pitchFamily="2" charset="-127"/>
                <a:ea typeface="Pretendard Regular" panose="02000503000000020004" pitchFamily="2" charset="-127"/>
              </a:rPr>
              <a:t>모듈화 작업하였으며</a:t>
            </a:r>
            <a:r>
              <a:rPr lang="en-US" altLang="ko-KR" sz="2600" dirty="0">
                <a:solidFill>
                  <a:srgbClr val="FFFFFF"/>
                </a:solidFill>
                <a:latin typeface="Pretendard Regular" panose="02000503000000020004" pitchFamily="2" charset="-127"/>
                <a:ea typeface="Pretendard Regular" panose="02000503000000020004" pitchFamily="2" charset="-127"/>
              </a:rPr>
              <a:t>,</a:t>
            </a:r>
          </a:p>
          <a:p>
            <a:pPr lvl="0" algn="l">
              <a:lnSpc>
                <a:spcPct val="107899"/>
              </a:lnSpc>
            </a:pPr>
            <a:r>
              <a:rPr lang="ko-KR" altLang="en-US" sz="2600" b="0" i="0" u="none" strike="noStrike" dirty="0">
                <a:solidFill>
                  <a:srgbClr val="FFFFFF"/>
                </a:solidFill>
                <a:latin typeface="Pretendard Regular" panose="02000503000000020004" pitchFamily="2" charset="-127"/>
                <a:ea typeface="Pretendard Regular" panose="02000503000000020004" pitchFamily="2" charset="-127"/>
              </a:rPr>
              <a:t>전시회 관련 정보는 </a:t>
            </a:r>
            <a:r>
              <a:rPr lang="en-US" altLang="ko-KR" sz="2600" b="0" i="0" u="none" strike="noStrike" dirty="0" err="1">
                <a:solidFill>
                  <a:srgbClr val="FFFFFF"/>
                </a:solidFill>
                <a:latin typeface="Pretendard Regular" panose="02000503000000020004" pitchFamily="2" charset="-127"/>
                <a:ea typeface="Pretendard Regular" panose="02000503000000020004" pitchFamily="2" charset="-127"/>
              </a:rPr>
              <a:t>js</a:t>
            </a:r>
            <a:r>
              <a:rPr lang="en-US" altLang="ko-KR" sz="2600" b="0" i="0" u="none" strike="noStrike" dirty="0">
                <a:solidFill>
                  <a:srgbClr val="FFFFFF"/>
                </a:solidFill>
                <a:latin typeface="Pretendard Regular" panose="02000503000000020004" pitchFamily="2" charset="-127"/>
                <a:ea typeface="Pretendard Regular" panose="02000503000000020004" pitchFamily="2" charset="-127"/>
              </a:rPr>
              <a:t> </a:t>
            </a:r>
            <a:r>
              <a:rPr lang="ko-KR" altLang="en-US" sz="2600" b="0" i="0" u="none" strike="noStrike" dirty="0">
                <a:solidFill>
                  <a:srgbClr val="FFFFFF"/>
                </a:solidFill>
                <a:latin typeface="Pretendard Regular" panose="02000503000000020004" pitchFamily="2" charset="-127"/>
                <a:ea typeface="Pretendard Regular" panose="02000503000000020004" pitchFamily="2" charset="-127"/>
              </a:rPr>
              <a:t>확장자명으로  </a:t>
            </a:r>
            <a:r>
              <a:rPr lang="ko-KR" altLang="en-US" sz="2600" b="0" i="0" u="none" strike="noStrike" dirty="0" smtClean="0">
                <a:solidFill>
                  <a:srgbClr val="FFFFFF"/>
                </a:solidFill>
                <a:latin typeface="Pretendard Regular" panose="02000503000000020004" pitchFamily="2" charset="-127"/>
                <a:ea typeface="Pretendard Regular" panose="02000503000000020004" pitchFamily="2" charset="-127"/>
              </a:rPr>
              <a:t>데이터화하고</a:t>
            </a:r>
            <a:r>
              <a:rPr lang="en-US" altLang="ko-KR" sz="2600" b="0" i="0" u="none" strike="noStrike" dirty="0" smtClean="0">
                <a:solidFill>
                  <a:srgbClr val="FFFFFF"/>
                </a:solidFill>
                <a:latin typeface="Pretendard Regular" panose="02000503000000020004" pitchFamily="2" charset="-127"/>
                <a:ea typeface="Pretendard Regular" panose="02000503000000020004" pitchFamily="2" charset="-127"/>
              </a:rPr>
              <a:t>,</a:t>
            </a:r>
            <a:endParaRPr lang="en-US" altLang="ko-KR" sz="2600" b="0" i="0" u="none" strike="noStrike" dirty="0">
              <a:solidFill>
                <a:srgbClr val="FFFFFF"/>
              </a:solidFill>
              <a:latin typeface="Pretendard Regular" panose="02000503000000020004" pitchFamily="2" charset="-127"/>
              <a:ea typeface="Pretendard Regular" panose="02000503000000020004" pitchFamily="2" charset="-127"/>
            </a:endParaRPr>
          </a:p>
          <a:p>
            <a:pPr lvl="0" algn="l">
              <a:lnSpc>
                <a:spcPct val="107899"/>
              </a:lnSpc>
            </a:pPr>
            <a:r>
              <a:rPr lang="en-US" altLang="ko-KR" sz="2600" dirty="0">
                <a:solidFill>
                  <a:srgbClr val="FFFFFF"/>
                </a:solidFill>
                <a:latin typeface="Pretendard Regular" panose="02000503000000020004" pitchFamily="2" charset="-127"/>
                <a:ea typeface="Pretendard Regular" panose="02000503000000020004" pitchFamily="2" charset="-127"/>
              </a:rPr>
              <a:t>SASS</a:t>
            </a:r>
            <a:r>
              <a:rPr lang="ko-KR" altLang="en-US" sz="2600" dirty="0">
                <a:solidFill>
                  <a:srgbClr val="FFFFFF"/>
                </a:solidFill>
                <a:latin typeface="Pretendard Regular" panose="02000503000000020004" pitchFamily="2" charset="-127"/>
                <a:ea typeface="Pretendard Regular" panose="02000503000000020004" pitchFamily="2" charset="-127"/>
              </a:rPr>
              <a:t>로 </a:t>
            </a:r>
            <a:r>
              <a:rPr lang="en-US" altLang="ko-KR" sz="2600" dirty="0">
                <a:solidFill>
                  <a:srgbClr val="FFFFFF"/>
                </a:solidFill>
                <a:latin typeface="Pretendard Regular" panose="02000503000000020004" pitchFamily="2" charset="-127"/>
                <a:ea typeface="Pretendard Regular" panose="02000503000000020004" pitchFamily="2" charset="-127"/>
              </a:rPr>
              <a:t>CSS </a:t>
            </a:r>
            <a:r>
              <a:rPr lang="ko-KR" altLang="en-US" sz="2600" dirty="0">
                <a:solidFill>
                  <a:srgbClr val="FFFFFF"/>
                </a:solidFill>
                <a:latin typeface="Pretendard Regular" panose="02000503000000020004" pitchFamily="2" charset="-127"/>
                <a:ea typeface="Pretendard Regular" panose="02000503000000020004" pitchFamily="2" charset="-127"/>
              </a:rPr>
              <a:t>디자인 구성함</a:t>
            </a:r>
            <a:endParaRPr lang="en-US" altLang="ko-KR" sz="2600" dirty="0">
              <a:solidFill>
                <a:srgbClr val="FFFFFF"/>
              </a:solidFill>
              <a:latin typeface="Pretendard Regular" panose="02000503000000020004" pitchFamily="2" charset="-127"/>
              <a:ea typeface="Pretendard Regular" panose="02000503000000020004" pitchFamily="2" charset="-127"/>
            </a:endParaRPr>
          </a:p>
          <a:p>
            <a:pPr lvl="0" algn="l">
              <a:lnSpc>
                <a:spcPct val="107899"/>
              </a:lnSpc>
            </a:pPr>
            <a:endParaRPr lang="en-US" altLang="ko-KR" sz="2600" dirty="0">
              <a:solidFill>
                <a:srgbClr val="FFFFFF"/>
              </a:solidFill>
              <a:latin typeface="Pretendard Regular" panose="02000503000000020004" pitchFamily="2" charset="-127"/>
              <a:ea typeface="Pretendard Regular" panose="02000503000000020004" pitchFamily="2" charset="-127"/>
            </a:endParaRPr>
          </a:p>
          <a:p>
            <a:pPr lvl="0" algn="l">
              <a:lnSpc>
                <a:spcPct val="107899"/>
              </a:lnSpc>
            </a:pPr>
            <a:r>
              <a:rPr lang="ko-KR" altLang="en-US" sz="2600" dirty="0">
                <a:solidFill>
                  <a:srgbClr val="FFFFFF"/>
                </a:solidFill>
                <a:latin typeface="Pretendard Regular" panose="02000503000000020004" pitchFamily="2" charset="-127"/>
                <a:ea typeface="Pretendard Regular" panose="02000503000000020004" pitchFamily="2" charset="-127"/>
              </a:rPr>
              <a:t>라이브러리 모듈 패키지 및 소스 배포는 </a:t>
            </a:r>
            <a:r>
              <a:rPr lang="en-US" altLang="ko-KR" sz="2600" dirty="0">
                <a:solidFill>
                  <a:srgbClr val="FFFFFF"/>
                </a:solidFill>
                <a:latin typeface="Pretendard Regular" panose="02000503000000020004" pitchFamily="2" charset="-127"/>
                <a:ea typeface="Pretendard Regular" panose="02000503000000020004" pitchFamily="2" charset="-127"/>
              </a:rPr>
              <a:t>Node.js</a:t>
            </a:r>
            <a:r>
              <a:rPr lang="ko-KR" altLang="en-US" sz="2600" dirty="0">
                <a:solidFill>
                  <a:srgbClr val="FFFFFF"/>
                </a:solidFill>
                <a:latin typeface="Pretendard Regular" panose="02000503000000020004" pitchFamily="2" charset="-127"/>
                <a:ea typeface="Pretendard Regular" panose="02000503000000020004" pitchFamily="2" charset="-127"/>
              </a:rPr>
              <a:t>를 </a:t>
            </a:r>
            <a:r>
              <a:rPr lang="ko-KR" altLang="en-US" sz="2600" dirty="0" smtClean="0">
                <a:solidFill>
                  <a:srgbClr val="FFFFFF"/>
                </a:solidFill>
                <a:latin typeface="Pretendard Regular" panose="02000503000000020004" pitchFamily="2" charset="-127"/>
                <a:ea typeface="Pretendard Regular" panose="02000503000000020004" pitchFamily="2" charset="-127"/>
              </a:rPr>
              <a:t>기반으로 </a:t>
            </a:r>
            <a:r>
              <a:rPr lang="ko-KR" altLang="en-US" sz="2600" dirty="0">
                <a:solidFill>
                  <a:srgbClr val="FFFFFF"/>
                </a:solidFill>
                <a:latin typeface="Pretendard Regular" panose="02000503000000020004" pitchFamily="2" charset="-127"/>
                <a:ea typeface="Pretendard Regular" panose="02000503000000020004" pitchFamily="2" charset="-127"/>
              </a:rPr>
              <a:t>웹으로 구현할 수 있도록 작업하였음</a:t>
            </a:r>
            <a:endParaRPr lang="en-US" altLang="ko-KR" sz="2600" dirty="0">
              <a:solidFill>
                <a:srgbClr val="FFFFFF"/>
              </a:solidFill>
              <a:latin typeface="Pretendard Regular" panose="02000503000000020004" pitchFamily="2" charset="-127"/>
              <a:ea typeface="Pretendard Regular" panose="02000503000000020004" pitchFamily="2" charset="-127"/>
            </a:endParaRPr>
          </a:p>
          <a:p>
            <a:pPr lvl="0" algn="l">
              <a:lnSpc>
                <a:spcPct val="107899"/>
              </a:lnSpc>
            </a:pPr>
            <a:endParaRPr lang="en-US" altLang="ko-KR" sz="2600" dirty="0">
              <a:solidFill>
                <a:srgbClr val="FFFFFF"/>
              </a:solidFill>
              <a:latin typeface="Pretendard Regular" panose="02000503000000020004" pitchFamily="2" charset="-127"/>
              <a:ea typeface="Pretendard Regular" panose="02000503000000020004" pitchFamily="2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917CBC2C-176C-2CCA-3D13-4AC5A3ACEDCF}"/>
              </a:ext>
            </a:extLst>
          </p:cNvPr>
          <p:cNvGrpSpPr/>
          <p:nvPr/>
        </p:nvGrpSpPr>
        <p:grpSpPr>
          <a:xfrm>
            <a:off x="11061700" y="1561282"/>
            <a:ext cx="5892800" cy="7874818"/>
            <a:chOff x="11061700" y="1561282"/>
            <a:chExt cx="5892800" cy="7874818"/>
          </a:xfrm>
        </p:grpSpPr>
        <p:pic>
          <p:nvPicPr>
            <p:cNvPr id="2" name="Picture 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061700" y="1561282"/>
              <a:ext cx="5880100" cy="1970136"/>
            </a:xfrm>
            <a:prstGeom prst="rect">
              <a:avLst/>
            </a:prstGeom>
          </p:spPr>
        </p:pic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061700" y="3771900"/>
              <a:ext cx="5880100" cy="80010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074400" y="5486400"/>
              <a:ext cx="5867400" cy="290829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074400" y="8636000"/>
              <a:ext cx="5880100" cy="800100"/>
            </a:xfrm>
            <a:prstGeom prst="rect">
              <a:avLst/>
            </a:prstGeom>
          </p:spPr>
        </p:pic>
        <p:sp>
          <p:nvSpPr>
            <p:cNvPr id="13" name="TextBox 13"/>
            <p:cNvSpPr txBox="1"/>
            <p:nvPr/>
          </p:nvSpPr>
          <p:spPr>
            <a:xfrm>
              <a:off x="11290300" y="3937000"/>
              <a:ext cx="5397500" cy="393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2960"/>
                </a:lnSpc>
              </a:pPr>
              <a:r>
                <a:rPr lang="en-US" altLang="ko-KR" sz="2200" b="0" i="0" u="none" strike="noStrike" dirty="0">
                  <a:solidFill>
                    <a:srgbClr val="000000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React </a:t>
              </a:r>
              <a:r>
                <a:rPr lang="ko-KR" altLang="en-US" sz="2200" b="0" i="0" u="none" strike="noStrike" dirty="0">
                  <a:solidFill>
                    <a:srgbClr val="000000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기반 코딩 작업</a:t>
              </a:r>
              <a:endParaRPr lang="ko-KR" sz="2200" b="0" i="0" u="none" strike="noStrike" dirty="0">
                <a:solidFill>
                  <a:srgbClr val="00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11315700" y="8801100"/>
              <a:ext cx="5397500" cy="393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2960"/>
                </a:lnSpc>
              </a:pPr>
              <a:r>
                <a:rPr lang="en-US" altLang="ko-KR" sz="2200" b="0" i="0" u="none" strike="noStrike" dirty="0">
                  <a:solidFill>
                    <a:srgbClr val="000000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Node.js </a:t>
              </a:r>
              <a:r>
                <a:rPr lang="ko-KR" altLang="en-US" sz="2200" b="0" i="0" u="none" strike="noStrike" dirty="0">
                  <a:solidFill>
                    <a:srgbClr val="000000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로 </a:t>
              </a:r>
              <a:r>
                <a:rPr lang="en-US" altLang="ko-KR" sz="2400" b="1" i="0" dirty="0">
                  <a:solidFill>
                    <a:srgbClr val="212529"/>
                  </a:solidFill>
                  <a:effectLst/>
                  <a:highlight>
                    <a:srgbClr val="FFFFFF"/>
                  </a:highlight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 JavaScript </a:t>
              </a:r>
              <a:r>
                <a:rPr lang="ko-KR" altLang="en-US" sz="2400" b="1" i="0" dirty="0">
                  <a:solidFill>
                    <a:srgbClr val="212529"/>
                  </a:solidFill>
                  <a:effectLst/>
                  <a:highlight>
                    <a:srgbClr val="FFFFFF"/>
                  </a:highlight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실행 </a:t>
              </a:r>
              <a:endParaRPr lang="ko-KR" sz="2200" b="0" i="0" u="none" strike="noStrike" dirty="0">
                <a:solidFill>
                  <a:srgbClr val="00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D43DF080-D406-9DF5-8A34-044ABE745618}"/>
              </a:ext>
            </a:extLst>
          </p:cNvPr>
          <p:cNvGrpSpPr/>
          <p:nvPr/>
        </p:nvGrpSpPr>
        <p:grpSpPr>
          <a:xfrm>
            <a:off x="10863580" y="4052856"/>
            <a:ext cx="5880100" cy="2921000"/>
            <a:chOff x="1028700" y="1409700"/>
            <a:chExt cx="5880100" cy="2921000"/>
          </a:xfrm>
        </p:grpSpPr>
        <p:pic>
          <p:nvPicPr>
            <p:cNvPr id="18" name="Picture 2">
              <a:extLst>
                <a:ext uri="{FF2B5EF4-FFF2-40B4-BE49-F238E27FC236}">
                  <a16:creationId xmlns:a16="http://schemas.microsoft.com/office/drawing/2014/main" id="{27CF4F34-D28D-33D8-232F-836C3C1DE81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041400" y="1409700"/>
              <a:ext cx="1970136" cy="1970136"/>
            </a:xfrm>
            <a:prstGeom prst="rect">
              <a:avLst/>
            </a:prstGeom>
          </p:spPr>
        </p:pic>
        <p:pic>
          <p:nvPicPr>
            <p:cNvPr id="19" name="Picture 3">
              <a:extLst>
                <a:ext uri="{FF2B5EF4-FFF2-40B4-BE49-F238E27FC236}">
                  <a16:creationId xmlns:a16="http://schemas.microsoft.com/office/drawing/2014/main" id="{D25E84B9-680C-9665-52D7-F6BA3D85770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28700" y="3530600"/>
              <a:ext cx="5880100" cy="800100"/>
            </a:xfrm>
            <a:prstGeom prst="rect">
              <a:avLst/>
            </a:prstGeom>
          </p:spPr>
        </p:pic>
        <p:pic>
          <p:nvPicPr>
            <p:cNvPr id="20" name="Picture 4">
              <a:extLst>
                <a:ext uri="{FF2B5EF4-FFF2-40B4-BE49-F238E27FC236}">
                  <a16:creationId xmlns:a16="http://schemas.microsoft.com/office/drawing/2014/main" id="{892B93FB-B928-9166-ED9C-B0C5014A2EF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276600" y="1750598"/>
              <a:ext cx="1585326" cy="1585326"/>
            </a:xfrm>
            <a:prstGeom prst="rect">
              <a:avLst/>
            </a:prstGeom>
          </p:spPr>
        </p:pic>
        <p:sp>
          <p:nvSpPr>
            <p:cNvPr id="22" name="TextBox 13">
              <a:extLst>
                <a:ext uri="{FF2B5EF4-FFF2-40B4-BE49-F238E27FC236}">
                  <a16:creationId xmlns:a16="http://schemas.microsoft.com/office/drawing/2014/main" id="{A7C1FA44-E7CA-67AE-0F33-9F11CE471864}"/>
                </a:ext>
              </a:extLst>
            </p:cNvPr>
            <p:cNvSpPr txBox="1"/>
            <p:nvPr/>
          </p:nvSpPr>
          <p:spPr>
            <a:xfrm>
              <a:off x="1257300" y="3695700"/>
              <a:ext cx="5397500" cy="393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2960"/>
                </a:lnSpc>
              </a:pPr>
              <a:r>
                <a:rPr lang="ko-KR" altLang="en-US" sz="2200" dirty="0">
                  <a:solidFill>
                    <a:srgbClr val="000000"/>
                  </a:solidFill>
                  <a:ea typeface="Pretendard SemiBold"/>
                </a:rPr>
                <a:t>데이터 정리 </a:t>
              </a:r>
              <a:r>
                <a:rPr lang="en-US" altLang="ko-KR" sz="2200" dirty="0">
                  <a:solidFill>
                    <a:srgbClr val="000000"/>
                  </a:solidFill>
                  <a:ea typeface="Pretendard SemiBold"/>
                </a:rPr>
                <a:t>–</a:t>
              </a:r>
              <a:r>
                <a:rPr lang="ko-KR" altLang="en-US" sz="2200" dirty="0">
                  <a:solidFill>
                    <a:srgbClr val="000000"/>
                  </a:solidFill>
                  <a:ea typeface="Pretendard SemiBold"/>
                </a:rPr>
                <a:t> </a:t>
              </a:r>
              <a:r>
                <a:rPr lang="en-US" altLang="ko-KR" sz="2200" dirty="0">
                  <a:solidFill>
                    <a:srgbClr val="000000"/>
                  </a:solidFill>
                  <a:ea typeface="Pretendard SemiBold"/>
                </a:rPr>
                <a:t>JS / </a:t>
              </a:r>
              <a:r>
                <a:rPr lang="ko-KR" altLang="en-US" sz="2200" dirty="0">
                  <a:solidFill>
                    <a:srgbClr val="000000"/>
                  </a:solidFill>
                  <a:ea typeface="Pretendard SemiBold"/>
                </a:rPr>
                <a:t> </a:t>
              </a:r>
              <a:r>
                <a:rPr lang="en-US" altLang="ko-KR" sz="2200" dirty="0">
                  <a:solidFill>
                    <a:srgbClr val="000000"/>
                  </a:solidFill>
                  <a:ea typeface="Pretendard SemiBold"/>
                </a:rPr>
                <a:t>CSS </a:t>
              </a:r>
              <a:r>
                <a:rPr lang="ko-KR" altLang="en-US" sz="2200" dirty="0">
                  <a:solidFill>
                    <a:srgbClr val="000000"/>
                  </a:solidFill>
                  <a:ea typeface="Pretendard SemiBold"/>
                </a:rPr>
                <a:t>디자인 </a:t>
              </a:r>
              <a:r>
                <a:rPr lang="en-US" altLang="ko-KR" sz="2200" dirty="0">
                  <a:solidFill>
                    <a:srgbClr val="000000"/>
                  </a:solidFill>
                  <a:ea typeface="Pretendard SemiBold"/>
                </a:rPr>
                <a:t>-SCSS</a:t>
              </a:r>
              <a:r>
                <a:rPr lang="ko-KR" altLang="en-US" sz="2200" dirty="0">
                  <a:solidFill>
                    <a:srgbClr val="000000"/>
                  </a:solidFill>
                  <a:ea typeface="Pretendard SemiBold"/>
                </a:rPr>
                <a:t> </a:t>
              </a:r>
              <a:endParaRPr lang="ko-KR" sz="2200" b="0" i="0" u="none" strike="noStrike" dirty="0">
                <a:solidFill>
                  <a:srgbClr val="000000"/>
                </a:solidFill>
                <a:ea typeface="Pretendard SemiBold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11000"/>
          </a:blip>
          <a:stretch>
            <a:fillRect/>
          </a:stretch>
        </p:blipFill>
        <p:spPr>
          <a:xfrm>
            <a:off x="12674600" y="457200"/>
            <a:ext cx="7569200" cy="6083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3900" y="5990771"/>
            <a:ext cx="14338300" cy="3572329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200" y="3340100"/>
            <a:ext cx="14338300" cy="2489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25680" y="7544216"/>
            <a:ext cx="8670637" cy="23091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>
            <a:alphaModFix amt="11000"/>
          </a:blip>
          <a:stretch>
            <a:fillRect/>
          </a:stretch>
        </p:blipFill>
        <p:spPr>
          <a:xfrm>
            <a:off x="-4521200" y="4127500"/>
            <a:ext cx="7048500" cy="56642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4927600" y="1219200"/>
            <a:ext cx="8445500" cy="179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960"/>
              </a:lnSpc>
            </a:pPr>
            <a:r>
              <a:rPr lang="ko-KR" altLang="en-US" sz="10100" b="0" i="0" u="none" strike="noStrike" spc="-100" dirty="0" smtClean="0">
                <a:solidFill>
                  <a:srgbClr val="FFFFFF"/>
                </a:solidFill>
                <a:ea typeface="Pretendard Black"/>
              </a:rPr>
              <a:t>레이아웃</a:t>
            </a:r>
            <a:endParaRPr lang="ko-KR" sz="10100" b="0" i="0" u="none" strike="noStrike" spc="-100" dirty="0">
              <a:solidFill>
                <a:srgbClr val="FFFFFF"/>
              </a:solidFill>
              <a:ea typeface="Pretendard Black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5299213" y="958850"/>
            <a:ext cx="61087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7109"/>
              </a:lnSpc>
            </a:pPr>
            <a:r>
              <a:rPr lang="en-US" altLang="ko-KR" sz="1900" spc="500" dirty="0">
                <a:solidFill>
                  <a:srgbClr val="E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2</a:t>
            </a:r>
            <a:r>
              <a:rPr lang="ko-KR" altLang="en-US" sz="1900" spc="500" dirty="0">
                <a:solidFill>
                  <a:srgbClr val="E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차 </a:t>
            </a:r>
            <a:r>
              <a:rPr lang="en-US" altLang="ko-KR" sz="1900" spc="500" dirty="0">
                <a:solidFill>
                  <a:srgbClr val="E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PJ GNC</a:t>
            </a:r>
            <a:r>
              <a:rPr lang="ko-KR" altLang="en-US" sz="1900" spc="500" dirty="0">
                <a:solidFill>
                  <a:srgbClr val="E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lang="en-US" altLang="ko-KR" sz="1900" spc="500" dirty="0">
                <a:solidFill>
                  <a:srgbClr val="E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Media website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362200" y="3822700"/>
            <a:ext cx="13868400" cy="148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5410"/>
              </a:lnSpc>
            </a:pPr>
            <a:r>
              <a:rPr lang="en-US" sz="4400" b="0" i="0" u="none" strike="noStrike" spc="-100" dirty="0" smtClean="0">
                <a:solidFill>
                  <a:schemeClr val="bg1"/>
                </a:solidFill>
                <a:latin typeface="Pretendard ExtraBold"/>
              </a:rPr>
              <a:t>Index.js</a:t>
            </a:r>
            <a:r>
              <a:rPr lang="ko-KR" altLang="ko-KR" sz="4400" spc="-100" dirty="0">
                <a:solidFill>
                  <a:srgbClr val="000000"/>
                </a:solidFill>
                <a:ea typeface="Pretendard Regular"/>
              </a:rPr>
              <a:t> </a:t>
            </a:r>
            <a:r>
              <a:rPr lang="ko-KR" altLang="en-US" sz="4000" spc="-100" dirty="0" smtClean="0"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메인 바탕으로</a:t>
            </a:r>
            <a:r>
              <a:rPr lang="ko-KR" altLang="en-US" sz="4000" spc="-100" dirty="0" smtClean="0">
                <a:solidFill>
                  <a:srgbClr val="000000"/>
                </a:solidFill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 </a:t>
            </a:r>
            <a:endParaRPr lang="en-US" altLang="ko-KR" sz="4000" spc="-100" dirty="0" smtClean="0">
              <a:solidFill>
                <a:srgbClr val="000000"/>
              </a:solidFill>
              <a:latin typeface="Pretendard SemiBold" panose="020B0600000101010101" charset="-127"/>
              <a:ea typeface="Pretendard SemiBold" panose="020B0600000101010101" charset="-127"/>
              <a:cs typeface="Pretendard SemiBold" panose="020B0600000101010101" charset="-127"/>
            </a:endParaRPr>
          </a:p>
          <a:p>
            <a:pPr lvl="0" algn="ctr">
              <a:lnSpc>
                <a:spcPct val="105410"/>
              </a:lnSpc>
            </a:pPr>
            <a:r>
              <a:rPr lang="en-US" altLang="ko-KR" sz="4000" spc="-100" dirty="0" smtClean="0">
                <a:solidFill>
                  <a:schemeClr val="bg1"/>
                </a:solidFill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Component, CSS, static</a:t>
            </a:r>
            <a:r>
              <a:rPr lang="en-US" altLang="ko-KR" sz="4000" spc="-100" dirty="0" smtClean="0">
                <a:solidFill>
                  <a:srgbClr val="000000"/>
                </a:solidFill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 </a:t>
            </a:r>
            <a:r>
              <a:rPr lang="ko-KR" altLang="en-US" sz="4000" spc="-100" dirty="0" err="1" smtClean="0">
                <a:solidFill>
                  <a:srgbClr val="000000"/>
                </a:solidFill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폴더화하여</a:t>
            </a:r>
            <a:r>
              <a:rPr lang="ko-KR" altLang="en-US" sz="4000" spc="-100" dirty="0" smtClean="0">
                <a:solidFill>
                  <a:srgbClr val="000000"/>
                </a:solidFill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 기능별로 </a:t>
            </a:r>
            <a:r>
              <a:rPr lang="ko-KR" altLang="en-US" sz="4000" spc="-100" dirty="0" err="1" smtClean="0">
                <a:solidFill>
                  <a:srgbClr val="000000"/>
                </a:solidFill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구분짓기</a:t>
            </a:r>
            <a:r>
              <a:rPr lang="ko-KR" altLang="en-US" sz="4000" spc="-100" dirty="0" smtClean="0">
                <a:solidFill>
                  <a:srgbClr val="000000"/>
                </a:solidFill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  </a:t>
            </a:r>
            <a:endParaRPr lang="en-US" sz="4000" b="0" i="0" u="none" strike="noStrike" spc="-100" dirty="0">
              <a:solidFill>
                <a:srgbClr val="000000"/>
              </a:solidFill>
              <a:latin typeface="Pretendard SemiBold" panose="020B0600000101010101" charset="-127"/>
              <a:ea typeface="Pretendard SemiBold" panose="020B0600000101010101" charset="-127"/>
              <a:cs typeface="Pretendard SemiBold" panose="020B0600000101010101" charset="-127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6019800" y="6505851"/>
            <a:ext cx="7531100" cy="762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5410"/>
              </a:lnSpc>
            </a:pPr>
            <a:r>
              <a:rPr lang="en-US" sz="4300" spc="-100" dirty="0" smtClean="0">
                <a:solidFill>
                  <a:srgbClr val="EF0000"/>
                </a:solidFill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Components </a:t>
            </a:r>
            <a:r>
              <a:rPr lang="ko-KR" altLang="en-US" sz="4300" spc="-100" dirty="0" smtClean="0">
                <a:solidFill>
                  <a:srgbClr val="EF0000"/>
                </a:solidFill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폴더가 핵심</a:t>
            </a:r>
            <a:endParaRPr lang="en-US" sz="4300" b="0" i="0" u="none" strike="noStrike" spc="-100" dirty="0">
              <a:solidFill>
                <a:srgbClr val="EF0000"/>
              </a:solidFill>
              <a:latin typeface="Pretendard SemiBold" panose="020B0600000101010101" charset="-127"/>
              <a:ea typeface="Pretendard SemiBold" panose="020B0600000101010101" charset="-127"/>
              <a:cs typeface="Pretendard SemiBold" panose="020B0600000101010101" charset="-127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6019800" y="7719443"/>
            <a:ext cx="8610600" cy="167997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2880"/>
              </a:lnSpc>
            </a:pPr>
            <a:r>
              <a:rPr lang="en-US" sz="2500" spc="-100" dirty="0" smtClean="0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</a:rPr>
              <a:t>Layout </a:t>
            </a:r>
            <a:r>
              <a:rPr lang="ko-KR" altLang="en-US" sz="2500" spc="-100" dirty="0" smtClean="0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</a:rPr>
              <a:t>폴더가 상단</a:t>
            </a:r>
            <a:r>
              <a:rPr lang="en-US" altLang="ko-KR" sz="2500" spc="-100" dirty="0" smtClean="0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</a:rPr>
              <a:t>, </a:t>
            </a:r>
            <a:r>
              <a:rPr lang="ko-KR" altLang="en-US" sz="2500" spc="-100" dirty="0" smtClean="0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</a:rPr>
              <a:t>메인</a:t>
            </a:r>
            <a:r>
              <a:rPr lang="en-US" altLang="ko-KR" sz="2500" spc="-100" dirty="0" smtClean="0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</a:rPr>
              <a:t>, </a:t>
            </a:r>
            <a:r>
              <a:rPr lang="ko-KR" altLang="en-US" sz="2500" spc="-100" dirty="0" smtClean="0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</a:rPr>
              <a:t>하단 영역 구분하는 컴포넌트 기능을 담당</a:t>
            </a:r>
            <a:endParaRPr lang="en-US" altLang="ko-KR" sz="2500" spc="-100" dirty="0" smtClean="0">
              <a:solidFill>
                <a:srgbClr val="000000"/>
              </a:solidFill>
              <a:latin typeface="Pretendard Medium" panose="020B0600000101010101" charset="-127"/>
              <a:ea typeface="Pretendard Medium" panose="020B0600000101010101" charset="-127"/>
            </a:endParaRPr>
          </a:p>
          <a:p>
            <a:pPr lvl="0" algn="ctr">
              <a:lnSpc>
                <a:spcPct val="112880"/>
              </a:lnSpc>
            </a:pPr>
            <a:r>
              <a:rPr lang="en-US" altLang="ko-KR" sz="2500" spc="-100" dirty="0" err="1" smtClean="0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</a:rPr>
              <a:t>Layout.jsx</a:t>
            </a:r>
            <a:r>
              <a:rPr lang="en-US" altLang="ko-KR" sz="2500" spc="-100" dirty="0" smtClean="0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</a:rPr>
              <a:t> </a:t>
            </a:r>
            <a:r>
              <a:rPr lang="ko-KR" altLang="en-US" sz="2500" spc="-100" dirty="0" smtClean="0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</a:rPr>
              <a:t>파일이 </a:t>
            </a:r>
            <a:r>
              <a:rPr lang="en-US" altLang="ko-KR" sz="2500" spc="-100" dirty="0" err="1" smtClean="0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</a:rPr>
              <a:t>TopArea</a:t>
            </a:r>
            <a:r>
              <a:rPr lang="en-US" altLang="ko-KR" sz="2500" spc="-100" dirty="0" smtClean="0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</a:rPr>
              <a:t>, </a:t>
            </a:r>
            <a:r>
              <a:rPr lang="en-US" altLang="ko-KR" sz="2500" spc="-100" dirty="0" err="1" smtClean="0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</a:rPr>
              <a:t>MainArea</a:t>
            </a:r>
            <a:r>
              <a:rPr lang="en-US" altLang="ko-KR" sz="2500" spc="-100" dirty="0" smtClean="0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</a:rPr>
              <a:t>, </a:t>
            </a:r>
            <a:r>
              <a:rPr lang="en-US" altLang="ko-KR" sz="2500" spc="-100" dirty="0" err="1" smtClean="0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</a:rPr>
              <a:t>FooterArea</a:t>
            </a:r>
            <a:r>
              <a:rPr lang="en-US" altLang="ko-KR" sz="2500" spc="-100" dirty="0" smtClean="0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</a:rPr>
              <a:t> </a:t>
            </a:r>
            <a:r>
              <a:rPr lang="ko-KR" altLang="en-US" sz="2500" spc="-100" dirty="0" smtClean="0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</a:rPr>
              <a:t>웹에서 </a:t>
            </a:r>
            <a:endParaRPr lang="en-US" altLang="ko-KR" sz="2500" spc="-100" dirty="0" smtClean="0">
              <a:solidFill>
                <a:srgbClr val="000000"/>
              </a:solidFill>
              <a:latin typeface="Pretendard Medium" panose="020B0600000101010101" charset="-127"/>
              <a:ea typeface="Pretendard Medium" panose="020B0600000101010101" charset="-127"/>
            </a:endParaRPr>
          </a:p>
          <a:p>
            <a:pPr lvl="0" algn="ctr">
              <a:lnSpc>
                <a:spcPct val="112880"/>
              </a:lnSpc>
            </a:pPr>
            <a:r>
              <a:rPr lang="ko-KR" altLang="en-US" sz="2500" spc="-100" dirty="0" smtClean="0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</a:rPr>
              <a:t>구현할 수 있도록 코어 역할을 함</a:t>
            </a:r>
            <a:endParaRPr lang="en-US" altLang="ko-KR" sz="2500" spc="-100" dirty="0" smtClean="0">
              <a:solidFill>
                <a:srgbClr val="000000"/>
              </a:solidFill>
              <a:latin typeface="Pretendard Medium" panose="020B0600000101010101" charset="-127"/>
              <a:ea typeface="Pretendard Medium" panose="020B0600000101010101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7472" y="2552700"/>
            <a:ext cx="4749800" cy="7239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11000"/>
          </a:blip>
          <a:stretch>
            <a:fillRect/>
          </a:stretch>
        </p:blipFill>
        <p:spPr>
          <a:xfrm>
            <a:off x="12674600" y="457200"/>
            <a:ext cx="7569200" cy="6083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3900" y="5990771"/>
            <a:ext cx="14338300" cy="3572329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200" y="3340100"/>
            <a:ext cx="14338300" cy="2489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25680" y="7544216"/>
            <a:ext cx="8670637" cy="23091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>
            <a:alphaModFix amt="11000"/>
          </a:blip>
          <a:stretch>
            <a:fillRect/>
          </a:stretch>
        </p:blipFill>
        <p:spPr>
          <a:xfrm>
            <a:off x="-4521200" y="4127500"/>
            <a:ext cx="7048500" cy="56642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4927600" y="1219200"/>
            <a:ext cx="8445500" cy="179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960"/>
              </a:lnSpc>
            </a:pPr>
            <a:r>
              <a:rPr lang="ko-KR" altLang="en-US" sz="10100" b="0" i="0" u="none" strike="noStrike" spc="-100" dirty="0" smtClean="0">
                <a:solidFill>
                  <a:srgbClr val="FFFFFF"/>
                </a:solidFill>
                <a:ea typeface="Pretendard Black"/>
              </a:rPr>
              <a:t>레이아웃</a:t>
            </a:r>
            <a:endParaRPr lang="ko-KR" sz="10100" b="0" i="0" u="none" strike="noStrike" spc="-100" dirty="0">
              <a:solidFill>
                <a:srgbClr val="FFFFFF"/>
              </a:solidFill>
              <a:ea typeface="Pretendard Black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5299213" y="958850"/>
            <a:ext cx="61087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7109"/>
              </a:lnSpc>
            </a:pPr>
            <a:r>
              <a:rPr lang="en-US" altLang="ko-KR" sz="1900" spc="500" dirty="0">
                <a:solidFill>
                  <a:srgbClr val="E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2</a:t>
            </a:r>
            <a:r>
              <a:rPr lang="ko-KR" altLang="en-US" sz="1900" spc="500" dirty="0">
                <a:solidFill>
                  <a:srgbClr val="E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차 </a:t>
            </a:r>
            <a:r>
              <a:rPr lang="en-US" altLang="ko-KR" sz="1900" spc="500" dirty="0">
                <a:solidFill>
                  <a:srgbClr val="E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PJ GNC</a:t>
            </a:r>
            <a:r>
              <a:rPr lang="ko-KR" altLang="en-US" sz="1900" spc="500" dirty="0">
                <a:solidFill>
                  <a:srgbClr val="E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lang="en-US" altLang="ko-KR" sz="1900" spc="500" dirty="0">
                <a:solidFill>
                  <a:srgbClr val="E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Media website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362200" y="3822700"/>
            <a:ext cx="13868400" cy="148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5410"/>
              </a:lnSpc>
            </a:pPr>
            <a:r>
              <a:rPr lang="ko-KR" altLang="en-US" sz="4400" b="0" i="0" u="none" strike="noStrike" spc="-100" dirty="0" smtClean="0">
                <a:solidFill>
                  <a:schemeClr val="bg1"/>
                </a:solidFill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상단 영역 </a:t>
            </a:r>
            <a:r>
              <a:rPr lang="en-US" altLang="ko-KR" sz="4400" spc="-100" dirty="0" smtClean="0">
                <a:solidFill>
                  <a:schemeClr val="bg1"/>
                </a:solidFill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: Top-Area</a:t>
            </a:r>
            <a:endParaRPr lang="en-US" sz="4000" b="0" i="0" u="none" strike="noStrike" spc="-100" dirty="0">
              <a:solidFill>
                <a:srgbClr val="000000"/>
              </a:solidFill>
              <a:latin typeface="Pretendard SemiBold" panose="020B0600000101010101" charset="-127"/>
              <a:ea typeface="Pretendard SemiBold" panose="020B0600000101010101" charset="-127"/>
              <a:cs typeface="Pretendard SemiBold" panose="020B0600000101010101" charset="-127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6019800" y="6505851"/>
            <a:ext cx="7531100" cy="762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5410"/>
              </a:lnSpc>
            </a:pPr>
            <a:r>
              <a:rPr lang="en-US" sz="4300" spc="-100" dirty="0" smtClean="0">
                <a:solidFill>
                  <a:srgbClr val="EF0000"/>
                </a:solidFill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Components </a:t>
            </a:r>
            <a:r>
              <a:rPr lang="ko-KR" altLang="en-US" sz="4300" spc="-100" dirty="0" smtClean="0">
                <a:solidFill>
                  <a:srgbClr val="EF0000"/>
                </a:solidFill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폴더가 핵심</a:t>
            </a:r>
            <a:endParaRPr lang="en-US" sz="4300" b="0" i="0" u="none" strike="noStrike" spc="-100" dirty="0">
              <a:solidFill>
                <a:srgbClr val="EF0000"/>
              </a:solidFill>
              <a:latin typeface="Pretendard SemiBold" panose="020B0600000101010101" charset="-127"/>
              <a:ea typeface="Pretendard SemiBold" panose="020B0600000101010101" charset="-127"/>
              <a:cs typeface="Pretendard SemiBold" panose="020B0600000101010101" charset="-127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6019800" y="7719443"/>
            <a:ext cx="8610600" cy="167997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2880"/>
              </a:lnSpc>
            </a:pPr>
            <a:r>
              <a:rPr lang="en-US" sz="2500" spc="-100" dirty="0" smtClean="0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</a:rPr>
              <a:t>Layout </a:t>
            </a:r>
            <a:r>
              <a:rPr lang="ko-KR" altLang="en-US" sz="2500" spc="-100" dirty="0" smtClean="0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</a:rPr>
              <a:t>폴더가 상단</a:t>
            </a:r>
            <a:r>
              <a:rPr lang="en-US" altLang="ko-KR" sz="2500" spc="-100" dirty="0" smtClean="0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</a:rPr>
              <a:t>, </a:t>
            </a:r>
            <a:r>
              <a:rPr lang="ko-KR" altLang="en-US" sz="2500" spc="-100" dirty="0" smtClean="0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</a:rPr>
              <a:t>메인</a:t>
            </a:r>
            <a:r>
              <a:rPr lang="en-US" altLang="ko-KR" sz="2500" spc="-100" dirty="0" smtClean="0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</a:rPr>
              <a:t>, </a:t>
            </a:r>
            <a:r>
              <a:rPr lang="ko-KR" altLang="en-US" sz="2500" spc="-100" dirty="0" smtClean="0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</a:rPr>
              <a:t>하단 영역 구분하는 컴포넌트 기능을 담당</a:t>
            </a:r>
            <a:endParaRPr lang="en-US" altLang="ko-KR" sz="2500" spc="-100" dirty="0" smtClean="0">
              <a:solidFill>
                <a:srgbClr val="000000"/>
              </a:solidFill>
              <a:latin typeface="Pretendard Medium" panose="020B0600000101010101" charset="-127"/>
              <a:ea typeface="Pretendard Medium" panose="020B0600000101010101" charset="-127"/>
            </a:endParaRPr>
          </a:p>
          <a:p>
            <a:pPr lvl="0" algn="ctr">
              <a:lnSpc>
                <a:spcPct val="112880"/>
              </a:lnSpc>
            </a:pPr>
            <a:r>
              <a:rPr lang="en-US" altLang="ko-KR" sz="2500" spc="-100" dirty="0" err="1" smtClean="0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</a:rPr>
              <a:t>Layout.jsx</a:t>
            </a:r>
            <a:r>
              <a:rPr lang="en-US" altLang="ko-KR" sz="2500" spc="-100" dirty="0" smtClean="0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</a:rPr>
              <a:t> </a:t>
            </a:r>
            <a:r>
              <a:rPr lang="ko-KR" altLang="en-US" sz="2500" spc="-100" dirty="0" smtClean="0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</a:rPr>
              <a:t>파일이 </a:t>
            </a:r>
            <a:r>
              <a:rPr lang="en-US" altLang="ko-KR" sz="2500" spc="-100" dirty="0" err="1" smtClean="0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</a:rPr>
              <a:t>TopArea</a:t>
            </a:r>
            <a:r>
              <a:rPr lang="en-US" altLang="ko-KR" sz="2500" spc="-100" dirty="0" smtClean="0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</a:rPr>
              <a:t>, </a:t>
            </a:r>
            <a:r>
              <a:rPr lang="en-US" altLang="ko-KR" sz="2500" spc="-100" dirty="0" err="1" smtClean="0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</a:rPr>
              <a:t>MainArea</a:t>
            </a:r>
            <a:r>
              <a:rPr lang="en-US" altLang="ko-KR" sz="2500" spc="-100" dirty="0" smtClean="0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</a:rPr>
              <a:t>, </a:t>
            </a:r>
            <a:r>
              <a:rPr lang="en-US" altLang="ko-KR" sz="2500" spc="-100" dirty="0" err="1" smtClean="0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</a:rPr>
              <a:t>FooterArea</a:t>
            </a:r>
            <a:r>
              <a:rPr lang="en-US" altLang="ko-KR" sz="2500" spc="-100" dirty="0" smtClean="0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</a:rPr>
              <a:t> </a:t>
            </a:r>
            <a:r>
              <a:rPr lang="ko-KR" altLang="en-US" sz="2500" spc="-100" dirty="0" smtClean="0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</a:rPr>
              <a:t>웹에서 </a:t>
            </a:r>
            <a:endParaRPr lang="en-US" altLang="ko-KR" sz="2500" spc="-100" dirty="0" smtClean="0">
              <a:solidFill>
                <a:srgbClr val="000000"/>
              </a:solidFill>
              <a:latin typeface="Pretendard Medium" panose="020B0600000101010101" charset="-127"/>
              <a:ea typeface="Pretendard Medium" panose="020B0600000101010101" charset="-127"/>
            </a:endParaRPr>
          </a:p>
          <a:p>
            <a:pPr lvl="0" algn="ctr">
              <a:lnSpc>
                <a:spcPct val="112880"/>
              </a:lnSpc>
            </a:pPr>
            <a:r>
              <a:rPr lang="ko-KR" altLang="en-US" sz="2500" spc="-100" dirty="0" smtClean="0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</a:rPr>
              <a:t>구현할 수 있도록 코어 역할을 함</a:t>
            </a:r>
            <a:endParaRPr lang="en-US" altLang="ko-KR" sz="2500" spc="-100" dirty="0" smtClean="0">
              <a:solidFill>
                <a:srgbClr val="000000"/>
              </a:solidFill>
              <a:latin typeface="Pretendard Medium" panose="020B0600000101010101" charset="-127"/>
              <a:ea typeface="Pretendard Medium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08210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/>
          <p:cNvGraphicFramePr>
            <a:graphicFrameLocks noGrp="1"/>
          </p:cNvGraphicFramePr>
          <p:nvPr/>
        </p:nvGraphicFramePr>
        <p:xfrm>
          <a:off x="1600200" y="4292600"/>
          <a:ext cx="14376400" cy="5067300"/>
        </p:xfrm>
        <a:graphic>
          <a:graphicData uri="http://schemas.openxmlformats.org/drawingml/2006/table">
            <a:tbl>
              <a:tblPr/>
              <a:tblGrid>
                <a:gridCol w="2057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83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35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25500">
                <a:tc>
                  <a:txBody>
                    <a:bodyPr/>
                    <a:lstStyle/>
                    <a:p>
                      <a:pPr lvl="0" algn="ctr">
                        <a:lnSpc>
                          <a:spcPct val="119519"/>
                        </a:lnSpc>
                        <a:defRPr/>
                      </a:pPr>
                      <a:r>
                        <a:rPr lang="ko-KR" sz="2600" b="0" i="0" u="none" strike="noStrike" spc="-100">
                          <a:solidFill>
                            <a:srgbClr val="FFFFFF"/>
                          </a:solidFill>
                          <a:ea typeface="Pretendard ExtraBold"/>
                        </a:rPr>
                        <a:t>항목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000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9519"/>
                        </a:lnSpc>
                        <a:defRPr/>
                      </a:pPr>
                      <a:r>
                        <a:rPr lang="ko-KR" sz="2600" b="0" i="0" u="none" strike="noStrike" spc="-100">
                          <a:solidFill>
                            <a:srgbClr val="FFFFFF"/>
                          </a:solidFill>
                          <a:ea typeface="Pretendard ExtraBold"/>
                        </a:rPr>
                        <a:t>항목의</a:t>
                      </a:r>
                      <a:r>
                        <a:rPr lang="en-US" sz="2600" b="0" i="0" u="none" strike="noStrike" spc="-100">
                          <a:solidFill>
                            <a:srgbClr val="FFFFFF"/>
                          </a:solidFill>
                          <a:latin typeface="Pretendard ExtraBold"/>
                        </a:rPr>
                        <a:t> </a:t>
                      </a:r>
                      <a:r>
                        <a:rPr lang="ko-KR" sz="2600" b="0" i="0" u="none" strike="noStrike" spc="-100">
                          <a:solidFill>
                            <a:srgbClr val="FFFFFF"/>
                          </a:solidFill>
                          <a:ea typeface="Pretendard ExtraBold"/>
                        </a:rPr>
                        <a:t>세부</a:t>
                      </a:r>
                      <a:r>
                        <a:rPr lang="en-US" sz="2600" b="0" i="0" u="none" strike="noStrike" spc="-100">
                          <a:solidFill>
                            <a:srgbClr val="FFFFFF"/>
                          </a:solidFill>
                          <a:latin typeface="Pretendard ExtraBold"/>
                        </a:rPr>
                        <a:t> </a:t>
                      </a:r>
                      <a:r>
                        <a:rPr lang="ko-KR" sz="2600" b="0" i="0" u="none" strike="noStrike" spc="-100">
                          <a:solidFill>
                            <a:srgbClr val="FFFFFF"/>
                          </a:solidFill>
                          <a:ea typeface="Pretendard ExtraBold"/>
                        </a:rPr>
                        <a:t>내용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000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9519"/>
                        </a:lnSpc>
                        <a:defRPr/>
                      </a:pPr>
                      <a:r>
                        <a:rPr lang="ko-KR" sz="2600" b="0" i="0" u="none" strike="noStrike" spc="-100">
                          <a:solidFill>
                            <a:srgbClr val="FFFFFF"/>
                          </a:solidFill>
                          <a:ea typeface="Pretendard ExtraBold"/>
                        </a:rPr>
                        <a:t>비고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47800">
                <a:tc>
                  <a:txBody>
                    <a:bodyPr/>
                    <a:lstStyle/>
                    <a:p>
                      <a:pPr lvl="0" algn="ctr">
                        <a:lnSpc>
                          <a:spcPct val="119519"/>
                        </a:lnSpc>
                        <a:defRPr/>
                      </a:pPr>
                      <a:r>
                        <a:rPr lang="ko-KR" sz="2100" b="0" i="0" u="none" strike="noStrike" spc="-100">
                          <a:solidFill>
                            <a:srgbClr val="1F1F1F"/>
                          </a:solidFill>
                          <a:ea typeface="Pretendard Regular"/>
                        </a:rPr>
                        <a:t>항목</a:t>
                      </a:r>
                      <a:r>
                        <a:rPr lang="en-US" sz="2100" b="0" i="0" u="none" strike="noStrike" spc="-100">
                          <a:solidFill>
                            <a:srgbClr val="1F1F1F"/>
                          </a:solidFill>
                          <a:latin typeface="Pretendard Regular"/>
                        </a:rPr>
                        <a:t>1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9519"/>
                        </a:lnSpc>
                        <a:defRPr/>
                      </a:pPr>
                      <a:r>
                        <a:rPr lang="ko-KR" sz="2100" b="0" i="0" u="none" strike="noStrike" spc="-100" dirty="0">
                          <a:solidFill>
                            <a:srgbClr val="1F1F1F"/>
                          </a:solidFill>
                          <a:ea typeface="Pretendard Regular"/>
                        </a:rPr>
                        <a:t>해당</a:t>
                      </a:r>
                      <a:r>
                        <a:rPr lang="en-US" sz="2100" b="0" i="0" u="none" strike="noStrike" spc="-100" dirty="0">
                          <a:solidFill>
                            <a:srgbClr val="1F1F1F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100" b="0" i="0" u="none" strike="noStrike" spc="-100" dirty="0">
                          <a:solidFill>
                            <a:srgbClr val="1F1F1F"/>
                          </a:solidFill>
                          <a:ea typeface="Pretendard Regular"/>
                        </a:rPr>
                        <a:t>항목이</a:t>
                      </a:r>
                      <a:r>
                        <a:rPr lang="en-US" sz="2100" b="0" i="0" u="none" strike="noStrike" spc="-100" dirty="0">
                          <a:solidFill>
                            <a:srgbClr val="1F1F1F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100" b="0" i="0" u="none" strike="noStrike" spc="-100" dirty="0">
                          <a:solidFill>
                            <a:srgbClr val="1F1F1F"/>
                          </a:solidFill>
                          <a:ea typeface="Pretendard Regular"/>
                        </a:rPr>
                        <a:t>어떤</a:t>
                      </a:r>
                      <a:r>
                        <a:rPr lang="en-US" sz="2100" b="0" i="0" u="none" strike="noStrike" spc="-100" dirty="0">
                          <a:solidFill>
                            <a:srgbClr val="1F1F1F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100" b="0" i="0" u="none" strike="noStrike" spc="-100" dirty="0">
                          <a:solidFill>
                            <a:srgbClr val="1F1F1F"/>
                          </a:solidFill>
                          <a:ea typeface="Pretendard Regular"/>
                        </a:rPr>
                        <a:t>내용을</a:t>
                      </a:r>
                      <a:r>
                        <a:rPr lang="en-US" sz="2100" b="0" i="0" u="none" strike="noStrike" spc="-100" dirty="0">
                          <a:solidFill>
                            <a:srgbClr val="1F1F1F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100" b="0" i="0" u="none" strike="noStrike" spc="-100" dirty="0">
                          <a:solidFill>
                            <a:srgbClr val="1F1F1F"/>
                          </a:solidFill>
                          <a:ea typeface="Pretendard Regular"/>
                        </a:rPr>
                        <a:t>전달하는지</a:t>
                      </a:r>
                      <a:r>
                        <a:rPr lang="en-US" sz="2100" b="0" i="0" u="none" strike="noStrike" spc="-100" dirty="0">
                          <a:solidFill>
                            <a:srgbClr val="1F1F1F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100" b="0" i="0" u="none" strike="noStrike" spc="-100" dirty="0">
                          <a:solidFill>
                            <a:srgbClr val="1F1F1F"/>
                          </a:solidFill>
                          <a:ea typeface="Pretendard Regular"/>
                        </a:rPr>
                        <a:t>설명해요</a:t>
                      </a:r>
                      <a:r>
                        <a:rPr lang="en-US" sz="2100" b="0" i="0" u="none" strike="noStrike" spc="-100" dirty="0">
                          <a:solidFill>
                            <a:srgbClr val="1F1F1F"/>
                          </a:solidFill>
                          <a:latin typeface="Pretendard Regular"/>
                        </a:rPr>
                        <a:t>.</a:t>
                      </a:r>
                      <a:endParaRPr lang="en-US" sz="1100" dirty="0"/>
                    </a:p>
                    <a:p>
                      <a:pPr lvl="0" algn="ctr">
                        <a:lnSpc>
                          <a:spcPct val="119519"/>
                        </a:lnSpc>
                      </a:pPr>
                      <a:r>
                        <a:rPr lang="ko-KR" sz="2100" b="0" i="0" u="none" strike="noStrike" spc="-100" dirty="0">
                          <a:solidFill>
                            <a:srgbClr val="1F1F1F"/>
                          </a:solidFill>
                          <a:ea typeface="Pretendard Regular"/>
                        </a:rPr>
                        <a:t>또한</a:t>
                      </a:r>
                      <a:r>
                        <a:rPr lang="en-US" sz="2100" b="0" i="0" u="none" strike="noStrike" spc="-100" dirty="0">
                          <a:solidFill>
                            <a:srgbClr val="1F1F1F"/>
                          </a:solidFill>
                          <a:latin typeface="Pretendard Regular"/>
                        </a:rPr>
                        <a:t>, </a:t>
                      </a:r>
                      <a:r>
                        <a:rPr lang="ko-KR" sz="2100" b="0" i="0" u="none" strike="noStrike" spc="-100" dirty="0">
                          <a:solidFill>
                            <a:srgbClr val="1F1F1F"/>
                          </a:solidFill>
                          <a:ea typeface="Pretendard Regular"/>
                        </a:rPr>
                        <a:t>이</a:t>
                      </a:r>
                      <a:r>
                        <a:rPr lang="en-US" sz="2100" b="0" i="0" u="none" strike="noStrike" spc="-100" dirty="0">
                          <a:solidFill>
                            <a:srgbClr val="1F1F1F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100" b="0" i="0" u="none" strike="noStrike" spc="-100" dirty="0">
                          <a:solidFill>
                            <a:srgbClr val="1F1F1F"/>
                          </a:solidFill>
                          <a:ea typeface="Pretendard Regular"/>
                        </a:rPr>
                        <a:t>항목에서</a:t>
                      </a:r>
                      <a:r>
                        <a:rPr lang="en-US" sz="2100" b="0" i="0" u="none" strike="noStrike" spc="-100" dirty="0">
                          <a:solidFill>
                            <a:srgbClr val="1F1F1F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100" b="0" i="0" u="none" strike="noStrike" spc="-100" dirty="0">
                          <a:solidFill>
                            <a:srgbClr val="1F1F1F"/>
                          </a:solidFill>
                          <a:ea typeface="Pretendard Regular"/>
                        </a:rPr>
                        <a:t>가장</a:t>
                      </a:r>
                      <a:r>
                        <a:rPr lang="en-US" sz="2100" b="0" i="0" u="none" strike="noStrike" spc="-100" dirty="0">
                          <a:solidFill>
                            <a:srgbClr val="1F1F1F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100" b="0" i="0" u="none" strike="noStrike" spc="-100" dirty="0">
                          <a:solidFill>
                            <a:srgbClr val="1F1F1F"/>
                          </a:solidFill>
                          <a:ea typeface="Pretendard Regular"/>
                        </a:rPr>
                        <a:t>중요한</a:t>
                      </a:r>
                      <a:r>
                        <a:rPr lang="en-US" sz="2100" b="0" i="0" u="none" strike="noStrike" spc="-100" dirty="0">
                          <a:solidFill>
                            <a:srgbClr val="1F1F1F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100" b="0" i="0" u="none" strike="noStrike" spc="-100" dirty="0">
                          <a:solidFill>
                            <a:srgbClr val="1F1F1F"/>
                          </a:solidFill>
                          <a:ea typeface="Pretendard Regular"/>
                        </a:rPr>
                        <a:t>부분을</a:t>
                      </a:r>
                      <a:r>
                        <a:rPr lang="en-US" sz="2100" b="0" i="0" u="none" strike="noStrike" spc="-100" dirty="0">
                          <a:solidFill>
                            <a:srgbClr val="1F1F1F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100" b="0" i="0" u="none" strike="noStrike" spc="-100" dirty="0">
                          <a:solidFill>
                            <a:srgbClr val="1F1F1F"/>
                          </a:solidFill>
                          <a:ea typeface="Pretendard Regular"/>
                        </a:rPr>
                        <a:t>설명해요</a:t>
                      </a:r>
                      <a:r>
                        <a:rPr lang="en-US" sz="2100" b="0" i="0" u="none" strike="noStrike" spc="-100" dirty="0">
                          <a:solidFill>
                            <a:srgbClr val="1F1F1F"/>
                          </a:solidFill>
                          <a:latin typeface="Pretendard Regular"/>
                        </a:rPr>
                        <a:t>.</a:t>
                      </a:r>
                    </a:p>
                    <a:p>
                      <a:pPr lvl="0" algn="ctr">
                        <a:lnSpc>
                          <a:spcPct val="119519"/>
                        </a:lnSpc>
                      </a:pPr>
                      <a:r>
                        <a:rPr lang="ko-KR" sz="2100" b="0" i="0" u="none" strike="noStrike" spc="-100" dirty="0">
                          <a:solidFill>
                            <a:srgbClr val="1F1F1F"/>
                          </a:solidFill>
                          <a:ea typeface="Pretendard Regular"/>
                        </a:rPr>
                        <a:t>수치</a:t>
                      </a:r>
                      <a:r>
                        <a:rPr lang="en-US" sz="2100" b="0" i="0" u="none" strike="noStrike" spc="-100" dirty="0">
                          <a:solidFill>
                            <a:srgbClr val="1F1F1F"/>
                          </a:solidFill>
                          <a:latin typeface="Pretendard Regular"/>
                        </a:rPr>
                        <a:t>, </a:t>
                      </a:r>
                      <a:r>
                        <a:rPr lang="ko-KR" sz="2100" b="0" i="0" u="none" strike="noStrike" spc="-100" dirty="0">
                          <a:solidFill>
                            <a:srgbClr val="1F1F1F"/>
                          </a:solidFill>
                          <a:ea typeface="Pretendard Regular"/>
                        </a:rPr>
                        <a:t>데이터를</a:t>
                      </a:r>
                      <a:r>
                        <a:rPr lang="en-US" sz="2100" b="0" i="0" u="none" strike="noStrike" spc="-100" dirty="0">
                          <a:solidFill>
                            <a:srgbClr val="1F1F1F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100" b="0" i="0" u="none" strike="noStrike" spc="-100" dirty="0">
                          <a:solidFill>
                            <a:srgbClr val="1F1F1F"/>
                          </a:solidFill>
                          <a:ea typeface="Pretendard Regular"/>
                        </a:rPr>
                        <a:t>함께</a:t>
                      </a:r>
                      <a:r>
                        <a:rPr lang="en-US" sz="2100" b="0" i="0" u="none" strike="noStrike" spc="-100" dirty="0">
                          <a:solidFill>
                            <a:srgbClr val="1F1F1F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100" b="0" i="0" u="none" strike="noStrike" spc="-100" dirty="0">
                          <a:solidFill>
                            <a:srgbClr val="1F1F1F"/>
                          </a:solidFill>
                          <a:ea typeface="Pretendard Regular"/>
                        </a:rPr>
                        <a:t>입력해</a:t>
                      </a:r>
                      <a:r>
                        <a:rPr lang="en-US" sz="2100" b="0" i="0" u="none" strike="noStrike" spc="-100" dirty="0">
                          <a:solidFill>
                            <a:srgbClr val="1F1F1F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100" b="0" i="0" u="none" strike="noStrike" spc="-100" dirty="0">
                          <a:solidFill>
                            <a:srgbClr val="1F1F1F"/>
                          </a:solidFill>
                          <a:ea typeface="Pretendard Regular"/>
                        </a:rPr>
                        <a:t>내용을</a:t>
                      </a:r>
                      <a:r>
                        <a:rPr lang="en-US" sz="2100" b="0" i="0" u="none" strike="noStrike" spc="-100" dirty="0">
                          <a:solidFill>
                            <a:srgbClr val="1F1F1F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100" b="0" i="0" u="none" strike="noStrike" spc="-100" dirty="0">
                          <a:solidFill>
                            <a:srgbClr val="1F1F1F"/>
                          </a:solidFill>
                          <a:ea typeface="Pretendard Regular"/>
                        </a:rPr>
                        <a:t>보완해요</a:t>
                      </a:r>
                      <a:r>
                        <a:rPr lang="en-US" sz="2100" b="0" i="0" u="none" strike="noStrike" spc="-100" dirty="0">
                          <a:solidFill>
                            <a:srgbClr val="1F1F1F"/>
                          </a:solidFill>
                          <a:latin typeface="Pretendard Regular"/>
                        </a:rPr>
                        <a:t>.</a:t>
                      </a: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9519"/>
                        </a:lnSpc>
                        <a:defRPr/>
                      </a:pPr>
                      <a:r>
                        <a:rPr lang="ko-KR" sz="2100" b="0" i="0" u="none" strike="noStrike" spc="-100">
                          <a:solidFill>
                            <a:srgbClr val="1F1F1F"/>
                          </a:solidFill>
                          <a:ea typeface="Pretendard Regular"/>
                        </a:rPr>
                        <a:t>이곳엔</a:t>
                      </a:r>
                      <a:r>
                        <a:rPr lang="en-US" sz="2100" b="0" i="0" u="none" strike="noStrike" spc="-100">
                          <a:solidFill>
                            <a:srgbClr val="1F1F1F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100" b="0" i="0" u="none" strike="noStrike" spc="-100">
                          <a:solidFill>
                            <a:srgbClr val="1F1F1F"/>
                          </a:solidFill>
                          <a:ea typeface="Pretendard Regular"/>
                        </a:rPr>
                        <a:t>해당</a:t>
                      </a:r>
                      <a:r>
                        <a:rPr lang="en-US" sz="2100" b="0" i="0" u="none" strike="noStrike" spc="-100">
                          <a:solidFill>
                            <a:srgbClr val="1F1F1F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100" b="0" i="0" u="none" strike="noStrike" spc="-100">
                          <a:solidFill>
                            <a:srgbClr val="1F1F1F"/>
                          </a:solidFill>
                          <a:ea typeface="Pretendard Regular"/>
                        </a:rPr>
                        <a:t>항목의</a:t>
                      </a:r>
                      <a:r>
                        <a:rPr lang="en-US" sz="2100" b="0" i="0" u="none" strike="noStrike" spc="-100">
                          <a:solidFill>
                            <a:srgbClr val="1F1F1F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100" b="0" i="0" u="none" strike="noStrike" spc="-100">
                          <a:solidFill>
                            <a:srgbClr val="1F1F1F"/>
                          </a:solidFill>
                          <a:ea typeface="Pretendard Regular"/>
                        </a:rPr>
                        <a:t>특이사항</a:t>
                      </a:r>
                      <a:endParaRPr lang="en-US" sz="1100"/>
                    </a:p>
                    <a:p>
                      <a:pPr lvl="0" algn="ctr">
                        <a:lnSpc>
                          <a:spcPct val="119519"/>
                        </a:lnSpc>
                      </a:pPr>
                      <a:r>
                        <a:rPr lang="ko-KR" sz="2100" b="0" i="0" u="none" strike="noStrike" spc="-100">
                          <a:solidFill>
                            <a:srgbClr val="1F1F1F"/>
                          </a:solidFill>
                          <a:ea typeface="Pretendard Regular"/>
                        </a:rPr>
                        <a:t>혹은</a:t>
                      </a:r>
                      <a:r>
                        <a:rPr lang="en-US" sz="2100" b="0" i="0" u="none" strike="noStrike" spc="-100">
                          <a:solidFill>
                            <a:srgbClr val="1F1F1F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100" b="0" i="0" u="none" strike="noStrike" spc="-100">
                          <a:solidFill>
                            <a:srgbClr val="1F1F1F"/>
                          </a:solidFill>
                          <a:ea typeface="Pretendard Regular"/>
                        </a:rPr>
                        <a:t>참고사항을</a:t>
                      </a:r>
                      <a:r>
                        <a:rPr lang="en-US" sz="2100" b="0" i="0" u="none" strike="noStrike" spc="-100">
                          <a:solidFill>
                            <a:srgbClr val="1F1F1F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100" b="0" i="0" u="none" strike="noStrike" spc="-100">
                          <a:solidFill>
                            <a:srgbClr val="1F1F1F"/>
                          </a:solidFill>
                          <a:ea typeface="Pretendard Regular"/>
                        </a:rPr>
                        <a:t>언급해요</a:t>
                      </a:r>
                      <a:r>
                        <a:rPr lang="en-US" sz="2100" b="0" i="0" u="none" strike="noStrike" spc="-100">
                          <a:solidFill>
                            <a:srgbClr val="1F1F1F"/>
                          </a:solidFill>
                          <a:latin typeface="Pretendard Regular"/>
                        </a:rPr>
                        <a:t>.</a:t>
                      </a: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97000">
                <a:tc>
                  <a:txBody>
                    <a:bodyPr/>
                    <a:lstStyle/>
                    <a:p>
                      <a:pPr lvl="0" algn="ctr">
                        <a:lnSpc>
                          <a:spcPct val="119519"/>
                        </a:lnSpc>
                        <a:defRPr/>
                      </a:pPr>
                      <a:r>
                        <a:rPr lang="ko-KR" sz="2100" b="0" i="0" u="none" strike="noStrike" spc="-100">
                          <a:solidFill>
                            <a:srgbClr val="1F1F1F"/>
                          </a:solidFill>
                          <a:ea typeface="Pretendard Regular"/>
                        </a:rPr>
                        <a:t>항목</a:t>
                      </a:r>
                      <a:r>
                        <a:rPr lang="en-US" sz="2100" b="0" i="0" u="none" strike="noStrike" spc="-100">
                          <a:solidFill>
                            <a:srgbClr val="1F1F1F"/>
                          </a:solidFill>
                          <a:latin typeface="Pretendard Regular"/>
                        </a:rPr>
                        <a:t>2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9519"/>
                        </a:lnSpc>
                        <a:defRPr/>
                      </a:pPr>
                      <a:r>
                        <a:rPr lang="ko-KR" sz="2100" b="0" i="0" u="none" strike="noStrike" spc="-100">
                          <a:solidFill>
                            <a:srgbClr val="1F1F1F"/>
                          </a:solidFill>
                          <a:ea typeface="Pretendard Regular"/>
                        </a:rPr>
                        <a:t>해당</a:t>
                      </a:r>
                      <a:r>
                        <a:rPr lang="en-US" sz="2100" b="0" i="0" u="none" strike="noStrike" spc="-100">
                          <a:solidFill>
                            <a:srgbClr val="1F1F1F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100" b="0" i="0" u="none" strike="noStrike" spc="-100">
                          <a:solidFill>
                            <a:srgbClr val="1F1F1F"/>
                          </a:solidFill>
                          <a:ea typeface="Pretendard Regular"/>
                        </a:rPr>
                        <a:t>항목이</a:t>
                      </a:r>
                      <a:r>
                        <a:rPr lang="en-US" sz="2100" b="0" i="0" u="none" strike="noStrike" spc="-100">
                          <a:solidFill>
                            <a:srgbClr val="1F1F1F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100" b="0" i="0" u="none" strike="noStrike" spc="-100">
                          <a:solidFill>
                            <a:srgbClr val="1F1F1F"/>
                          </a:solidFill>
                          <a:ea typeface="Pretendard Regular"/>
                        </a:rPr>
                        <a:t>어떤</a:t>
                      </a:r>
                      <a:r>
                        <a:rPr lang="en-US" sz="2100" b="0" i="0" u="none" strike="noStrike" spc="-100">
                          <a:solidFill>
                            <a:srgbClr val="1F1F1F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100" b="0" i="0" u="none" strike="noStrike" spc="-100">
                          <a:solidFill>
                            <a:srgbClr val="1F1F1F"/>
                          </a:solidFill>
                          <a:ea typeface="Pretendard Regular"/>
                        </a:rPr>
                        <a:t>내용을</a:t>
                      </a:r>
                      <a:r>
                        <a:rPr lang="en-US" sz="2100" b="0" i="0" u="none" strike="noStrike" spc="-100">
                          <a:solidFill>
                            <a:srgbClr val="1F1F1F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100" b="0" i="0" u="none" strike="noStrike" spc="-100">
                          <a:solidFill>
                            <a:srgbClr val="1F1F1F"/>
                          </a:solidFill>
                          <a:ea typeface="Pretendard Regular"/>
                        </a:rPr>
                        <a:t>전달하는지</a:t>
                      </a:r>
                      <a:r>
                        <a:rPr lang="en-US" sz="2100" b="0" i="0" u="none" strike="noStrike" spc="-100">
                          <a:solidFill>
                            <a:srgbClr val="1F1F1F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100" b="0" i="0" u="none" strike="noStrike" spc="-100">
                          <a:solidFill>
                            <a:srgbClr val="1F1F1F"/>
                          </a:solidFill>
                          <a:ea typeface="Pretendard Regular"/>
                        </a:rPr>
                        <a:t>설명해요</a:t>
                      </a:r>
                      <a:r>
                        <a:rPr lang="en-US" sz="2100" b="0" i="0" u="none" strike="noStrike" spc="-100">
                          <a:solidFill>
                            <a:srgbClr val="1F1F1F"/>
                          </a:solidFill>
                          <a:latin typeface="Pretendard Regular"/>
                        </a:rPr>
                        <a:t>.</a:t>
                      </a:r>
                      <a:endParaRPr lang="en-US" sz="1100"/>
                    </a:p>
                    <a:p>
                      <a:pPr lvl="0" algn="ctr">
                        <a:lnSpc>
                          <a:spcPct val="119519"/>
                        </a:lnSpc>
                      </a:pPr>
                      <a:r>
                        <a:rPr lang="ko-KR" sz="2100" b="0" i="0" u="none" strike="noStrike" spc="-100">
                          <a:solidFill>
                            <a:srgbClr val="1F1F1F"/>
                          </a:solidFill>
                          <a:ea typeface="Pretendard Regular"/>
                        </a:rPr>
                        <a:t>또한</a:t>
                      </a:r>
                      <a:r>
                        <a:rPr lang="en-US" sz="2100" b="0" i="0" u="none" strike="noStrike" spc="-100">
                          <a:solidFill>
                            <a:srgbClr val="1F1F1F"/>
                          </a:solidFill>
                          <a:latin typeface="Pretendard Regular"/>
                        </a:rPr>
                        <a:t>, </a:t>
                      </a:r>
                      <a:r>
                        <a:rPr lang="ko-KR" sz="2100" b="0" i="0" u="none" strike="noStrike" spc="-100">
                          <a:solidFill>
                            <a:srgbClr val="1F1F1F"/>
                          </a:solidFill>
                          <a:ea typeface="Pretendard Regular"/>
                        </a:rPr>
                        <a:t>이</a:t>
                      </a:r>
                      <a:r>
                        <a:rPr lang="en-US" sz="2100" b="0" i="0" u="none" strike="noStrike" spc="-100">
                          <a:solidFill>
                            <a:srgbClr val="1F1F1F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100" b="0" i="0" u="none" strike="noStrike" spc="-100">
                          <a:solidFill>
                            <a:srgbClr val="1F1F1F"/>
                          </a:solidFill>
                          <a:ea typeface="Pretendard Regular"/>
                        </a:rPr>
                        <a:t>항목에서</a:t>
                      </a:r>
                      <a:r>
                        <a:rPr lang="en-US" sz="2100" b="0" i="0" u="none" strike="noStrike" spc="-100">
                          <a:solidFill>
                            <a:srgbClr val="1F1F1F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100" b="0" i="0" u="none" strike="noStrike" spc="-100">
                          <a:solidFill>
                            <a:srgbClr val="1F1F1F"/>
                          </a:solidFill>
                          <a:ea typeface="Pretendard Regular"/>
                        </a:rPr>
                        <a:t>가장</a:t>
                      </a:r>
                      <a:r>
                        <a:rPr lang="en-US" sz="2100" b="0" i="0" u="none" strike="noStrike" spc="-100">
                          <a:solidFill>
                            <a:srgbClr val="1F1F1F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100" b="0" i="0" u="none" strike="noStrike" spc="-100">
                          <a:solidFill>
                            <a:srgbClr val="1F1F1F"/>
                          </a:solidFill>
                          <a:ea typeface="Pretendard Regular"/>
                        </a:rPr>
                        <a:t>중요한</a:t>
                      </a:r>
                      <a:r>
                        <a:rPr lang="en-US" sz="2100" b="0" i="0" u="none" strike="noStrike" spc="-100">
                          <a:solidFill>
                            <a:srgbClr val="1F1F1F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100" b="0" i="0" u="none" strike="noStrike" spc="-100">
                          <a:solidFill>
                            <a:srgbClr val="1F1F1F"/>
                          </a:solidFill>
                          <a:ea typeface="Pretendard Regular"/>
                        </a:rPr>
                        <a:t>부분을</a:t>
                      </a:r>
                      <a:r>
                        <a:rPr lang="en-US" sz="2100" b="0" i="0" u="none" strike="noStrike" spc="-100">
                          <a:solidFill>
                            <a:srgbClr val="1F1F1F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100" b="0" i="0" u="none" strike="noStrike" spc="-100">
                          <a:solidFill>
                            <a:srgbClr val="1F1F1F"/>
                          </a:solidFill>
                          <a:ea typeface="Pretendard Regular"/>
                        </a:rPr>
                        <a:t>설명해요</a:t>
                      </a:r>
                      <a:r>
                        <a:rPr lang="en-US" sz="2100" b="0" i="0" u="none" strike="noStrike" spc="-100">
                          <a:solidFill>
                            <a:srgbClr val="1F1F1F"/>
                          </a:solidFill>
                          <a:latin typeface="Pretendard Regular"/>
                        </a:rPr>
                        <a:t>.</a:t>
                      </a: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9519"/>
                        </a:lnSpc>
                        <a:defRPr/>
                      </a:pPr>
                      <a:r>
                        <a:rPr lang="ko-KR" sz="2100" b="0" i="0" u="none" strike="noStrike" spc="-100">
                          <a:solidFill>
                            <a:srgbClr val="1F1F1F"/>
                          </a:solidFill>
                          <a:ea typeface="Pretendard Regular"/>
                        </a:rPr>
                        <a:t>이곳엔</a:t>
                      </a:r>
                      <a:r>
                        <a:rPr lang="en-US" sz="2100" b="0" i="0" u="none" strike="noStrike" spc="-100">
                          <a:solidFill>
                            <a:srgbClr val="1F1F1F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100" b="0" i="0" u="none" strike="noStrike" spc="-100">
                          <a:solidFill>
                            <a:srgbClr val="1F1F1F"/>
                          </a:solidFill>
                          <a:ea typeface="Pretendard Regular"/>
                        </a:rPr>
                        <a:t>해당</a:t>
                      </a:r>
                      <a:r>
                        <a:rPr lang="en-US" sz="2100" b="0" i="0" u="none" strike="noStrike" spc="-100">
                          <a:solidFill>
                            <a:srgbClr val="1F1F1F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100" b="0" i="0" u="none" strike="noStrike" spc="-100">
                          <a:solidFill>
                            <a:srgbClr val="1F1F1F"/>
                          </a:solidFill>
                          <a:ea typeface="Pretendard Regular"/>
                        </a:rPr>
                        <a:t>항목의</a:t>
                      </a:r>
                      <a:r>
                        <a:rPr lang="en-US" sz="2100" b="0" i="0" u="none" strike="noStrike" spc="-100">
                          <a:solidFill>
                            <a:srgbClr val="1F1F1F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100" b="0" i="0" u="none" strike="noStrike" spc="-100">
                          <a:solidFill>
                            <a:srgbClr val="1F1F1F"/>
                          </a:solidFill>
                          <a:ea typeface="Pretendard Regular"/>
                        </a:rPr>
                        <a:t>특이사항</a:t>
                      </a:r>
                      <a:endParaRPr lang="en-US" sz="1100"/>
                    </a:p>
                    <a:p>
                      <a:pPr lvl="0" algn="ctr">
                        <a:lnSpc>
                          <a:spcPct val="119519"/>
                        </a:lnSpc>
                      </a:pPr>
                      <a:r>
                        <a:rPr lang="ko-KR" sz="2100" b="0" i="0" u="none" strike="noStrike" spc="-100">
                          <a:solidFill>
                            <a:srgbClr val="1F1F1F"/>
                          </a:solidFill>
                          <a:ea typeface="Pretendard Regular"/>
                        </a:rPr>
                        <a:t>혹은</a:t>
                      </a:r>
                      <a:r>
                        <a:rPr lang="en-US" sz="2100" b="0" i="0" u="none" strike="noStrike" spc="-100">
                          <a:solidFill>
                            <a:srgbClr val="1F1F1F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100" b="0" i="0" u="none" strike="noStrike" spc="-100">
                          <a:solidFill>
                            <a:srgbClr val="1F1F1F"/>
                          </a:solidFill>
                          <a:ea typeface="Pretendard Regular"/>
                        </a:rPr>
                        <a:t>참고사항을</a:t>
                      </a:r>
                      <a:r>
                        <a:rPr lang="en-US" sz="2100" b="0" i="0" u="none" strike="noStrike" spc="-100">
                          <a:solidFill>
                            <a:srgbClr val="1F1F1F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100" b="0" i="0" u="none" strike="noStrike" spc="-100">
                          <a:solidFill>
                            <a:srgbClr val="1F1F1F"/>
                          </a:solidFill>
                          <a:ea typeface="Pretendard Regular"/>
                        </a:rPr>
                        <a:t>언급해요</a:t>
                      </a:r>
                      <a:r>
                        <a:rPr lang="en-US" sz="2100" b="0" i="0" u="none" strike="noStrike" spc="-100">
                          <a:solidFill>
                            <a:srgbClr val="1F1F1F"/>
                          </a:solidFill>
                          <a:latin typeface="Pretendard Regular"/>
                        </a:rPr>
                        <a:t>.</a:t>
                      </a: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97000">
                <a:tc>
                  <a:txBody>
                    <a:bodyPr/>
                    <a:lstStyle/>
                    <a:p>
                      <a:pPr lvl="0" algn="ctr">
                        <a:lnSpc>
                          <a:spcPct val="119519"/>
                        </a:lnSpc>
                        <a:defRPr/>
                      </a:pPr>
                      <a:r>
                        <a:rPr lang="ko-KR" sz="2100" b="0" i="0" u="none" strike="noStrike" spc="-100">
                          <a:solidFill>
                            <a:srgbClr val="1F1F1F"/>
                          </a:solidFill>
                          <a:ea typeface="Pretendard Regular"/>
                        </a:rPr>
                        <a:t>항목</a:t>
                      </a:r>
                      <a:r>
                        <a:rPr lang="en-US" sz="2100" b="0" i="0" u="none" strike="noStrike" spc="-100">
                          <a:solidFill>
                            <a:srgbClr val="1F1F1F"/>
                          </a:solidFill>
                          <a:latin typeface="Pretendard Regular"/>
                        </a:rPr>
                        <a:t>3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9519"/>
                        </a:lnSpc>
                        <a:defRPr/>
                      </a:pPr>
                      <a:r>
                        <a:rPr lang="ko-KR" sz="2100" b="0" i="0" u="none" strike="noStrike" spc="-100">
                          <a:solidFill>
                            <a:srgbClr val="1F1F1F"/>
                          </a:solidFill>
                          <a:ea typeface="Pretendard Regular"/>
                        </a:rPr>
                        <a:t>해당</a:t>
                      </a:r>
                      <a:r>
                        <a:rPr lang="en-US" sz="2100" b="0" i="0" u="none" strike="noStrike" spc="-100">
                          <a:solidFill>
                            <a:srgbClr val="1F1F1F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100" b="0" i="0" u="none" strike="noStrike" spc="-100">
                          <a:solidFill>
                            <a:srgbClr val="1F1F1F"/>
                          </a:solidFill>
                          <a:ea typeface="Pretendard Regular"/>
                        </a:rPr>
                        <a:t>항목이</a:t>
                      </a:r>
                      <a:r>
                        <a:rPr lang="en-US" sz="2100" b="0" i="0" u="none" strike="noStrike" spc="-100">
                          <a:solidFill>
                            <a:srgbClr val="1F1F1F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100" b="0" i="0" u="none" strike="noStrike" spc="-100">
                          <a:solidFill>
                            <a:srgbClr val="1F1F1F"/>
                          </a:solidFill>
                          <a:ea typeface="Pretendard Regular"/>
                        </a:rPr>
                        <a:t>어떤</a:t>
                      </a:r>
                      <a:r>
                        <a:rPr lang="en-US" sz="2100" b="0" i="0" u="none" strike="noStrike" spc="-100">
                          <a:solidFill>
                            <a:srgbClr val="1F1F1F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100" b="0" i="0" u="none" strike="noStrike" spc="-100">
                          <a:solidFill>
                            <a:srgbClr val="1F1F1F"/>
                          </a:solidFill>
                          <a:ea typeface="Pretendard Regular"/>
                        </a:rPr>
                        <a:t>내용을</a:t>
                      </a:r>
                      <a:r>
                        <a:rPr lang="en-US" sz="2100" b="0" i="0" u="none" strike="noStrike" spc="-100">
                          <a:solidFill>
                            <a:srgbClr val="1F1F1F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100" b="0" i="0" u="none" strike="noStrike" spc="-100">
                          <a:solidFill>
                            <a:srgbClr val="1F1F1F"/>
                          </a:solidFill>
                          <a:ea typeface="Pretendard Regular"/>
                        </a:rPr>
                        <a:t>전달하는지</a:t>
                      </a:r>
                      <a:r>
                        <a:rPr lang="en-US" sz="2100" b="0" i="0" u="none" strike="noStrike" spc="-100">
                          <a:solidFill>
                            <a:srgbClr val="1F1F1F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100" b="0" i="0" u="none" strike="noStrike" spc="-100">
                          <a:solidFill>
                            <a:srgbClr val="1F1F1F"/>
                          </a:solidFill>
                          <a:ea typeface="Pretendard Regular"/>
                        </a:rPr>
                        <a:t>설명해요</a:t>
                      </a:r>
                      <a:r>
                        <a:rPr lang="en-US" sz="2100" b="0" i="0" u="none" strike="noStrike" spc="-100">
                          <a:solidFill>
                            <a:srgbClr val="1F1F1F"/>
                          </a:solidFill>
                          <a:latin typeface="Pretendard Regular"/>
                        </a:rPr>
                        <a:t>.</a:t>
                      </a:r>
                      <a:endParaRPr lang="en-US" sz="1100"/>
                    </a:p>
                    <a:p>
                      <a:pPr lvl="0" algn="ctr">
                        <a:lnSpc>
                          <a:spcPct val="119519"/>
                        </a:lnSpc>
                      </a:pPr>
                      <a:r>
                        <a:rPr lang="ko-KR" sz="2100" b="0" i="0" u="none" strike="noStrike" spc="-100">
                          <a:solidFill>
                            <a:srgbClr val="1F1F1F"/>
                          </a:solidFill>
                          <a:ea typeface="Pretendard Regular"/>
                        </a:rPr>
                        <a:t>또한</a:t>
                      </a:r>
                      <a:r>
                        <a:rPr lang="en-US" sz="2100" b="0" i="0" u="none" strike="noStrike" spc="-100">
                          <a:solidFill>
                            <a:srgbClr val="1F1F1F"/>
                          </a:solidFill>
                          <a:latin typeface="Pretendard Regular"/>
                        </a:rPr>
                        <a:t>, </a:t>
                      </a:r>
                      <a:r>
                        <a:rPr lang="ko-KR" sz="2100" b="0" i="0" u="none" strike="noStrike" spc="-100">
                          <a:solidFill>
                            <a:srgbClr val="1F1F1F"/>
                          </a:solidFill>
                          <a:ea typeface="Pretendard Regular"/>
                        </a:rPr>
                        <a:t>이</a:t>
                      </a:r>
                      <a:r>
                        <a:rPr lang="en-US" sz="2100" b="0" i="0" u="none" strike="noStrike" spc="-100">
                          <a:solidFill>
                            <a:srgbClr val="1F1F1F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100" b="0" i="0" u="none" strike="noStrike" spc="-100">
                          <a:solidFill>
                            <a:srgbClr val="1F1F1F"/>
                          </a:solidFill>
                          <a:ea typeface="Pretendard Regular"/>
                        </a:rPr>
                        <a:t>항목에서</a:t>
                      </a:r>
                      <a:r>
                        <a:rPr lang="en-US" sz="2100" b="0" i="0" u="none" strike="noStrike" spc="-100">
                          <a:solidFill>
                            <a:srgbClr val="1F1F1F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100" b="0" i="0" u="none" strike="noStrike" spc="-100">
                          <a:solidFill>
                            <a:srgbClr val="1F1F1F"/>
                          </a:solidFill>
                          <a:ea typeface="Pretendard Regular"/>
                        </a:rPr>
                        <a:t>가장</a:t>
                      </a:r>
                      <a:r>
                        <a:rPr lang="en-US" sz="2100" b="0" i="0" u="none" strike="noStrike" spc="-100">
                          <a:solidFill>
                            <a:srgbClr val="1F1F1F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100" b="0" i="0" u="none" strike="noStrike" spc="-100">
                          <a:solidFill>
                            <a:srgbClr val="1F1F1F"/>
                          </a:solidFill>
                          <a:ea typeface="Pretendard Regular"/>
                        </a:rPr>
                        <a:t>중요한</a:t>
                      </a:r>
                      <a:r>
                        <a:rPr lang="en-US" sz="2100" b="0" i="0" u="none" strike="noStrike" spc="-100">
                          <a:solidFill>
                            <a:srgbClr val="1F1F1F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100" b="0" i="0" u="none" strike="noStrike" spc="-100">
                          <a:solidFill>
                            <a:srgbClr val="1F1F1F"/>
                          </a:solidFill>
                          <a:ea typeface="Pretendard Regular"/>
                        </a:rPr>
                        <a:t>부분을</a:t>
                      </a:r>
                      <a:r>
                        <a:rPr lang="en-US" sz="2100" b="0" i="0" u="none" strike="noStrike" spc="-100">
                          <a:solidFill>
                            <a:srgbClr val="1F1F1F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100" b="0" i="0" u="none" strike="noStrike" spc="-100">
                          <a:solidFill>
                            <a:srgbClr val="1F1F1F"/>
                          </a:solidFill>
                          <a:ea typeface="Pretendard Regular"/>
                        </a:rPr>
                        <a:t>설명해요</a:t>
                      </a:r>
                      <a:r>
                        <a:rPr lang="en-US" sz="2100" b="0" i="0" u="none" strike="noStrike" spc="-100">
                          <a:solidFill>
                            <a:srgbClr val="1F1F1F"/>
                          </a:solidFill>
                          <a:latin typeface="Pretendard Regular"/>
                        </a:rPr>
                        <a:t>.</a:t>
                      </a: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9519"/>
                        </a:lnSpc>
                        <a:defRPr/>
                      </a:pPr>
                      <a:r>
                        <a:rPr lang="ko-KR" sz="2100" b="0" i="0" u="none" strike="noStrike" spc="-100" dirty="0">
                          <a:solidFill>
                            <a:srgbClr val="1F1F1F"/>
                          </a:solidFill>
                          <a:ea typeface="Pretendard Regular"/>
                        </a:rPr>
                        <a:t>이곳엔</a:t>
                      </a:r>
                      <a:r>
                        <a:rPr lang="en-US" sz="2100" b="0" i="0" u="none" strike="noStrike" spc="-100" dirty="0">
                          <a:solidFill>
                            <a:srgbClr val="1F1F1F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100" b="0" i="0" u="none" strike="noStrike" spc="-100" dirty="0">
                          <a:solidFill>
                            <a:srgbClr val="1F1F1F"/>
                          </a:solidFill>
                          <a:ea typeface="Pretendard Regular"/>
                        </a:rPr>
                        <a:t>해당</a:t>
                      </a:r>
                      <a:r>
                        <a:rPr lang="en-US" sz="2100" b="0" i="0" u="none" strike="noStrike" spc="-100" dirty="0">
                          <a:solidFill>
                            <a:srgbClr val="1F1F1F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100" b="0" i="0" u="none" strike="noStrike" spc="-100" dirty="0">
                          <a:solidFill>
                            <a:srgbClr val="1F1F1F"/>
                          </a:solidFill>
                          <a:ea typeface="Pretendard Regular"/>
                        </a:rPr>
                        <a:t>항목의</a:t>
                      </a:r>
                      <a:r>
                        <a:rPr lang="en-US" sz="2100" b="0" i="0" u="none" strike="noStrike" spc="-100" dirty="0">
                          <a:solidFill>
                            <a:srgbClr val="1F1F1F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100" b="0" i="0" u="none" strike="noStrike" spc="-100" dirty="0">
                          <a:solidFill>
                            <a:srgbClr val="1F1F1F"/>
                          </a:solidFill>
                          <a:ea typeface="Pretendard Regular"/>
                        </a:rPr>
                        <a:t>특이사항</a:t>
                      </a:r>
                      <a:endParaRPr lang="en-US" sz="1100" dirty="0"/>
                    </a:p>
                    <a:p>
                      <a:pPr lvl="0" algn="ctr">
                        <a:lnSpc>
                          <a:spcPct val="119519"/>
                        </a:lnSpc>
                      </a:pPr>
                      <a:r>
                        <a:rPr lang="ko-KR" sz="2100" b="0" i="0" u="none" strike="noStrike" spc="-100" dirty="0">
                          <a:solidFill>
                            <a:srgbClr val="1F1F1F"/>
                          </a:solidFill>
                          <a:ea typeface="Pretendard Regular"/>
                        </a:rPr>
                        <a:t>혹은</a:t>
                      </a:r>
                      <a:r>
                        <a:rPr lang="en-US" sz="2100" b="0" i="0" u="none" strike="noStrike" spc="-100" dirty="0">
                          <a:solidFill>
                            <a:srgbClr val="1F1F1F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100" b="0" i="0" u="none" strike="noStrike" spc="-100" dirty="0">
                          <a:solidFill>
                            <a:srgbClr val="1F1F1F"/>
                          </a:solidFill>
                          <a:ea typeface="Pretendard Regular"/>
                        </a:rPr>
                        <a:t>참고사항을</a:t>
                      </a:r>
                      <a:r>
                        <a:rPr lang="en-US" sz="2100" b="0" i="0" u="none" strike="noStrike" spc="-100" dirty="0">
                          <a:solidFill>
                            <a:srgbClr val="1F1F1F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100" b="0" i="0" u="none" strike="noStrike" spc="-100" dirty="0">
                          <a:solidFill>
                            <a:srgbClr val="1F1F1F"/>
                          </a:solidFill>
                          <a:ea typeface="Pretendard Regular"/>
                        </a:rPr>
                        <a:t>언급해요</a:t>
                      </a:r>
                      <a:r>
                        <a:rPr lang="en-US" sz="2100" b="0" i="0" u="none" strike="noStrike" spc="-100" dirty="0">
                          <a:solidFill>
                            <a:srgbClr val="1F1F1F"/>
                          </a:solidFill>
                          <a:latin typeface="Pretendard Regular"/>
                        </a:rPr>
                        <a:t>.</a:t>
                      </a: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11000"/>
          </a:blip>
          <a:stretch>
            <a:fillRect/>
          </a:stretch>
        </p:blipFill>
        <p:spPr>
          <a:xfrm>
            <a:off x="12674600" y="457200"/>
            <a:ext cx="7569200" cy="6083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alphaModFix amt="11000"/>
          </a:blip>
          <a:stretch>
            <a:fillRect/>
          </a:stretch>
        </p:blipFill>
        <p:spPr>
          <a:xfrm>
            <a:off x="-4521200" y="4127500"/>
            <a:ext cx="7048500" cy="56642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4178300" y="3136900"/>
            <a:ext cx="9931400" cy="558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5410"/>
              </a:lnSpc>
            </a:pPr>
            <a:r>
              <a:rPr lang="ko-KR" sz="3100" b="0" i="0" u="none" strike="noStrike" spc="-100">
                <a:solidFill>
                  <a:srgbClr val="FFFFFF"/>
                </a:solidFill>
                <a:ea typeface="Pretendard Medium"/>
              </a:rPr>
              <a:t>이곳에는</a:t>
            </a:r>
            <a:r>
              <a:rPr lang="en-US" sz="3100" b="0" i="0" u="none" strike="noStrike" spc="-100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3100" b="0" i="0" u="none" strike="noStrike" spc="-100">
                <a:solidFill>
                  <a:srgbClr val="FFFFFF"/>
                </a:solidFill>
                <a:ea typeface="Pretendard Medium"/>
              </a:rPr>
              <a:t>표의</a:t>
            </a:r>
            <a:r>
              <a:rPr lang="en-US" sz="3100" b="0" i="0" u="none" strike="noStrike" spc="-100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3100" b="0" i="0" u="none" strike="noStrike" spc="-100">
                <a:solidFill>
                  <a:srgbClr val="FFFFFF"/>
                </a:solidFill>
                <a:ea typeface="Pretendard Medium"/>
              </a:rPr>
              <a:t>내용을</a:t>
            </a:r>
            <a:r>
              <a:rPr lang="en-US" sz="3100" b="0" i="0" u="none" strike="noStrike" spc="-100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3100" b="0" i="0" u="none" strike="noStrike" spc="-100">
                <a:solidFill>
                  <a:srgbClr val="FFFFFF"/>
                </a:solidFill>
                <a:ea typeface="Pretendard ExtraBold"/>
              </a:rPr>
              <a:t>요약하는</a:t>
            </a:r>
            <a:r>
              <a:rPr lang="en-US" sz="3100" b="0" i="0" u="none" strike="noStrike" spc="-100">
                <a:solidFill>
                  <a:srgbClr val="FFFFFF"/>
                </a:solidFill>
                <a:latin typeface="Pretendard ExtraBold"/>
              </a:rPr>
              <a:t> </a:t>
            </a:r>
            <a:r>
              <a:rPr lang="ko-KR" sz="3100" b="0" i="0" u="none" strike="noStrike" spc="-100">
                <a:solidFill>
                  <a:srgbClr val="FFFFFF"/>
                </a:solidFill>
                <a:ea typeface="Pretendard ExtraBold"/>
              </a:rPr>
              <a:t>문장</a:t>
            </a:r>
            <a:r>
              <a:rPr lang="ko-KR" sz="3100" b="0" i="0" u="none" strike="noStrike" spc="-100">
                <a:solidFill>
                  <a:srgbClr val="FFFFFF"/>
                </a:solidFill>
                <a:ea typeface="Pretendard Medium"/>
              </a:rPr>
              <a:t>을</a:t>
            </a:r>
            <a:r>
              <a:rPr lang="en-US" sz="3100" b="0" i="0" u="none" strike="noStrike" spc="-100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3100" b="0" i="0" u="none" strike="noStrike" spc="-100">
                <a:solidFill>
                  <a:srgbClr val="FFFFFF"/>
                </a:solidFill>
                <a:ea typeface="Pretendard Medium"/>
              </a:rPr>
              <a:t>입력해</a:t>
            </a:r>
            <a:r>
              <a:rPr lang="en-US" sz="3100" b="0" i="0" u="none" strike="noStrike" spc="-100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3100" b="0" i="0" u="none" strike="noStrike" spc="-100">
                <a:solidFill>
                  <a:srgbClr val="FFFFFF"/>
                </a:solidFill>
                <a:ea typeface="Pretendard Medium"/>
              </a:rPr>
              <a:t>보세요</a:t>
            </a:r>
            <a:r>
              <a:rPr lang="en-US" sz="3100" b="0" i="0" u="none" strike="noStrike" spc="-100">
                <a:solidFill>
                  <a:srgbClr val="FFFFFF"/>
                </a:solidFill>
                <a:latin typeface="Pretendard Medium"/>
              </a:rPr>
              <a:t>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927600" y="1219200"/>
            <a:ext cx="8445500" cy="180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960"/>
              </a:lnSpc>
            </a:pPr>
            <a:r>
              <a:rPr lang="ko-KR" sz="10100" b="0" i="0" u="none" strike="noStrike" spc="-100">
                <a:solidFill>
                  <a:srgbClr val="FFFFFF"/>
                </a:solidFill>
                <a:ea typeface="Pretendard Black"/>
              </a:rPr>
              <a:t>표</a:t>
            </a:r>
            <a:r>
              <a:rPr lang="en-US" sz="10100" b="0" i="0" u="none" strike="noStrike" spc="-100">
                <a:solidFill>
                  <a:srgbClr val="FFFFFF"/>
                </a:solidFill>
                <a:latin typeface="Pretendard Black"/>
              </a:rPr>
              <a:t> </a:t>
            </a:r>
            <a:r>
              <a:rPr lang="ko-KR" sz="10100" b="0" i="0" u="none" strike="noStrike" spc="-100">
                <a:solidFill>
                  <a:srgbClr val="FFFFFF"/>
                </a:solidFill>
                <a:ea typeface="Pretendard Black"/>
              </a:rPr>
              <a:t>페이지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096000" y="927100"/>
            <a:ext cx="61087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7109"/>
              </a:lnSpc>
            </a:pPr>
            <a:r>
              <a:rPr lang="en-US" sz="1900" b="0" i="0" u="none" strike="noStrike" spc="500">
                <a:solidFill>
                  <a:srgbClr val="EF0000"/>
                </a:solidFill>
                <a:latin typeface="Pretendard Bold"/>
              </a:rPr>
              <a:t>MIRICOMPANY PROPOSAL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4600" y="4419600"/>
            <a:ext cx="7759700" cy="4826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3700" y="4419600"/>
            <a:ext cx="7759700" cy="4826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4700" y="6159500"/>
            <a:ext cx="1333500" cy="1333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8851900" y="6362700"/>
            <a:ext cx="419100" cy="9398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98700" y="5892800"/>
            <a:ext cx="5638800" cy="381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37800" y="6019800"/>
            <a:ext cx="5638800" cy="381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4600" y="9245600"/>
            <a:ext cx="7759700" cy="2413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83700" y="9232900"/>
            <a:ext cx="7759700" cy="2413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>
            <a:alphaModFix amt="11000"/>
          </a:blip>
          <a:stretch>
            <a:fillRect/>
          </a:stretch>
        </p:blipFill>
        <p:spPr>
          <a:xfrm>
            <a:off x="12674600" y="457200"/>
            <a:ext cx="7569200" cy="60833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>
            <a:alphaModFix amt="11000"/>
          </a:blip>
          <a:stretch>
            <a:fillRect/>
          </a:stretch>
        </p:blipFill>
        <p:spPr>
          <a:xfrm>
            <a:off x="-4521200" y="4127500"/>
            <a:ext cx="7048500" cy="56642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4178300" y="3136900"/>
            <a:ext cx="9931400" cy="558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5410"/>
              </a:lnSpc>
            </a:pPr>
            <a:r>
              <a:rPr lang="ko-KR" sz="3100" b="0" i="0" u="none" strike="noStrike" spc="-100" dirty="0">
                <a:solidFill>
                  <a:srgbClr val="FFFFFF"/>
                </a:solidFill>
                <a:ea typeface="Pretendard Medium"/>
              </a:rPr>
              <a:t>이곳에는</a:t>
            </a:r>
            <a:r>
              <a:rPr lang="en-US" sz="3100" b="0" i="0" u="none" strike="noStrike" spc="-100" dirty="0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3100" b="0" i="0" u="none" strike="noStrike" spc="-100" dirty="0">
                <a:solidFill>
                  <a:srgbClr val="FFFFFF"/>
                </a:solidFill>
                <a:ea typeface="Pretendard ExtraBold"/>
              </a:rPr>
              <a:t>비교한</a:t>
            </a:r>
            <a:r>
              <a:rPr lang="en-US" sz="3100" b="0" i="0" u="none" strike="noStrike" spc="-100" dirty="0">
                <a:solidFill>
                  <a:srgbClr val="FFFFFF"/>
                </a:solidFill>
                <a:latin typeface="Pretendard ExtraBold"/>
              </a:rPr>
              <a:t> </a:t>
            </a:r>
            <a:r>
              <a:rPr lang="ko-KR" sz="3100" b="0" i="0" u="none" strike="noStrike" spc="-100" dirty="0">
                <a:solidFill>
                  <a:srgbClr val="FFFFFF"/>
                </a:solidFill>
                <a:ea typeface="Pretendard ExtraBold"/>
              </a:rPr>
              <a:t>내용</a:t>
            </a:r>
            <a:r>
              <a:rPr lang="ko-KR" sz="3100" b="0" i="0" u="none" strike="noStrike" spc="-100" dirty="0">
                <a:solidFill>
                  <a:srgbClr val="FFFFFF"/>
                </a:solidFill>
                <a:ea typeface="Pretendard Medium"/>
              </a:rPr>
              <a:t>을</a:t>
            </a:r>
            <a:r>
              <a:rPr lang="en-US" sz="3100" b="0" i="0" u="none" strike="noStrike" spc="-100" dirty="0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3100" b="0" i="0" u="none" strike="noStrike" spc="-100" dirty="0">
                <a:solidFill>
                  <a:srgbClr val="FFFFFF"/>
                </a:solidFill>
                <a:ea typeface="Pretendard Medium"/>
              </a:rPr>
              <a:t>요약해</a:t>
            </a:r>
            <a:r>
              <a:rPr lang="en-US" sz="3100" b="0" i="0" u="none" strike="noStrike" spc="-100" dirty="0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3100" b="0" i="0" u="none" strike="noStrike" spc="-100" dirty="0">
                <a:solidFill>
                  <a:srgbClr val="FFFFFF"/>
                </a:solidFill>
                <a:ea typeface="Pretendard Medium"/>
              </a:rPr>
              <a:t>입력해</a:t>
            </a:r>
            <a:r>
              <a:rPr lang="en-US" sz="3100" b="0" i="0" u="none" strike="noStrike" spc="-100" dirty="0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3100" b="0" i="0" u="none" strike="noStrike" spc="-100" dirty="0">
                <a:solidFill>
                  <a:srgbClr val="FFFFFF"/>
                </a:solidFill>
                <a:ea typeface="Pretendard Medium"/>
              </a:rPr>
              <a:t>보세요</a:t>
            </a:r>
            <a:r>
              <a:rPr lang="en-US" sz="3100" b="0" i="0" u="none" strike="noStrike" spc="-100" dirty="0">
                <a:solidFill>
                  <a:srgbClr val="FFFFFF"/>
                </a:solidFill>
                <a:latin typeface="Pretendard Medium"/>
              </a:rPr>
              <a:t>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927600" y="1219200"/>
            <a:ext cx="8445500" cy="180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960"/>
              </a:lnSpc>
            </a:pPr>
            <a:r>
              <a:rPr lang="ko-KR" sz="10100" b="0" i="0" u="none" strike="noStrike" spc="-100">
                <a:solidFill>
                  <a:srgbClr val="FFFFFF"/>
                </a:solidFill>
                <a:ea typeface="Pretendard Black"/>
              </a:rPr>
              <a:t>비교</a:t>
            </a:r>
            <a:r>
              <a:rPr lang="en-US" sz="10100" b="0" i="0" u="none" strike="noStrike" spc="-100">
                <a:solidFill>
                  <a:srgbClr val="FFFFFF"/>
                </a:solidFill>
                <a:latin typeface="Pretendard Black"/>
              </a:rPr>
              <a:t> </a:t>
            </a:r>
            <a:r>
              <a:rPr lang="ko-KR" sz="10100" b="0" i="0" u="none" strike="noStrike" spc="-100">
                <a:solidFill>
                  <a:srgbClr val="FFFFFF"/>
                </a:solidFill>
                <a:ea typeface="Pretendard Black"/>
              </a:rPr>
              <a:t>페이지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096000" y="927100"/>
            <a:ext cx="61087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7109"/>
              </a:lnSpc>
            </a:pPr>
            <a:r>
              <a:rPr lang="en-US" sz="1900" b="0" i="0" u="none" strike="noStrike" spc="500" dirty="0">
                <a:solidFill>
                  <a:srgbClr val="EF0000"/>
                </a:solidFill>
                <a:latin typeface="Pretendard Bold"/>
              </a:rPr>
              <a:t>MIRICOMPANY PROPOSAL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463800" y="4876800"/>
            <a:ext cx="5321300" cy="812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4600" b="0" i="0" u="none" strike="noStrike">
                <a:solidFill>
                  <a:srgbClr val="000000"/>
                </a:solidFill>
                <a:ea typeface="Pretendard Bold"/>
              </a:rPr>
              <a:t>비교할</a:t>
            </a:r>
            <a:r>
              <a:rPr lang="en-US" sz="46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600" b="0" i="0" u="none" strike="noStrike">
                <a:solidFill>
                  <a:srgbClr val="000000"/>
                </a:solidFill>
                <a:ea typeface="Pretendard Bold"/>
              </a:rPr>
              <a:t>내용</a:t>
            </a:r>
            <a:r>
              <a:rPr lang="en-US" sz="4600" b="0" i="0" u="none" strike="noStrike">
                <a:solidFill>
                  <a:srgbClr val="000000"/>
                </a:solidFill>
                <a:latin typeface="Pretendard Bold"/>
              </a:rPr>
              <a:t> 1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374900" y="6210300"/>
            <a:ext cx="5486400" cy="1193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대상들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간의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주요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차이나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유사점을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요약하는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dirty="0" err="1">
                <a:solidFill>
                  <a:srgbClr val="000000"/>
                </a:solidFill>
                <a:ea typeface="Pretendard Medium"/>
              </a:rPr>
              <a:t>페이지에요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.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비교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기준이나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방법을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제시하면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명확한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근거가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완성되요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616200" y="7708900"/>
            <a:ext cx="5016500" cy="914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1900" b="0" i="0" u="none" strike="noStrike" dirty="0">
                <a:solidFill>
                  <a:srgbClr val="EF0000"/>
                </a:solidFill>
                <a:ea typeface="Pretendard Medium"/>
              </a:rPr>
              <a:t>어떤</a:t>
            </a:r>
            <a:r>
              <a:rPr lang="en-US" sz="1900" b="0" i="0" u="none" strike="noStrike" dirty="0">
                <a:solidFill>
                  <a:srgbClr val="EF0000"/>
                </a:solidFill>
                <a:latin typeface="Pretendard Medium"/>
              </a:rPr>
              <a:t> </a:t>
            </a:r>
            <a:r>
              <a:rPr lang="ko-KR" sz="1900" b="0" i="0" u="none" strike="noStrike" dirty="0">
                <a:solidFill>
                  <a:srgbClr val="EF0000"/>
                </a:solidFill>
                <a:ea typeface="Pretendard Medium"/>
              </a:rPr>
              <a:t>대상이</a:t>
            </a:r>
            <a:r>
              <a:rPr lang="en-US" sz="1900" b="0" i="0" u="none" strike="noStrike" dirty="0">
                <a:solidFill>
                  <a:srgbClr val="EF0000"/>
                </a:solidFill>
                <a:latin typeface="Pretendard Medium"/>
              </a:rPr>
              <a:t> </a:t>
            </a:r>
            <a:r>
              <a:rPr lang="ko-KR" sz="1900" b="0" i="0" u="none" strike="noStrike" dirty="0">
                <a:solidFill>
                  <a:srgbClr val="EF0000"/>
                </a:solidFill>
                <a:ea typeface="Pretendard Medium"/>
              </a:rPr>
              <a:t>어떤</a:t>
            </a:r>
            <a:r>
              <a:rPr lang="en-US" sz="1900" b="0" i="0" u="none" strike="noStrike" dirty="0">
                <a:solidFill>
                  <a:srgbClr val="EF0000"/>
                </a:solidFill>
                <a:latin typeface="Pretendard Medium"/>
              </a:rPr>
              <a:t> </a:t>
            </a:r>
            <a:r>
              <a:rPr lang="ko-KR" sz="1900" b="0" i="0" u="none" strike="noStrike" dirty="0">
                <a:solidFill>
                  <a:srgbClr val="EF0000"/>
                </a:solidFill>
                <a:ea typeface="Pretendard Medium"/>
              </a:rPr>
              <a:t>축면에서</a:t>
            </a:r>
            <a:r>
              <a:rPr lang="en-US" sz="1900" b="0" i="0" u="none" strike="noStrike" dirty="0">
                <a:solidFill>
                  <a:srgbClr val="EF0000"/>
                </a:solidFill>
                <a:latin typeface="Pretendard Medium"/>
              </a:rPr>
              <a:t> </a:t>
            </a:r>
            <a:r>
              <a:rPr lang="ko-KR" sz="1900" b="0" i="0" u="none" strike="noStrike" dirty="0">
                <a:solidFill>
                  <a:srgbClr val="EF0000"/>
                </a:solidFill>
                <a:ea typeface="Pretendard Medium"/>
              </a:rPr>
              <a:t>우세하거나</a:t>
            </a:r>
            <a:r>
              <a:rPr lang="en-US" sz="1900" b="0" i="0" u="none" strike="noStrike" dirty="0">
                <a:solidFill>
                  <a:srgbClr val="EF0000"/>
                </a:solidFill>
                <a:latin typeface="Pretendard Medium"/>
              </a:rPr>
              <a:t> </a:t>
            </a:r>
            <a:r>
              <a:rPr lang="ko-KR" sz="1900" b="0" i="0" u="none" strike="noStrike" dirty="0" err="1">
                <a:solidFill>
                  <a:srgbClr val="EF0000"/>
                </a:solidFill>
                <a:ea typeface="Pretendard Medium"/>
              </a:rPr>
              <a:t>어떤대상이</a:t>
            </a:r>
            <a:r>
              <a:rPr lang="en-US" sz="1900" b="0" i="0" u="none" strike="noStrike" dirty="0">
                <a:solidFill>
                  <a:srgbClr val="EF0000"/>
                </a:solidFill>
                <a:latin typeface="Pretendard Medium"/>
              </a:rPr>
              <a:t> </a:t>
            </a:r>
            <a:r>
              <a:rPr lang="ko-KR" sz="1900" b="0" i="0" u="none" strike="noStrike" dirty="0">
                <a:solidFill>
                  <a:srgbClr val="EF0000"/>
                </a:solidFill>
                <a:ea typeface="Pretendard Medium"/>
              </a:rPr>
              <a:t>특정한</a:t>
            </a:r>
            <a:r>
              <a:rPr lang="en-US" sz="1900" b="0" i="0" u="none" strike="noStrike" dirty="0">
                <a:solidFill>
                  <a:srgbClr val="EF0000"/>
                </a:solidFill>
                <a:latin typeface="Pretendard Medium"/>
              </a:rPr>
              <a:t> </a:t>
            </a:r>
            <a:r>
              <a:rPr lang="ko-KR" sz="1900" b="0" i="0" u="none" strike="noStrike" dirty="0">
                <a:solidFill>
                  <a:srgbClr val="EF0000"/>
                </a:solidFill>
                <a:ea typeface="Pretendard Medium"/>
              </a:rPr>
              <a:t>특징을</a:t>
            </a:r>
            <a:r>
              <a:rPr lang="en-US" sz="1900" b="0" i="0" u="none" strike="noStrike" dirty="0">
                <a:solidFill>
                  <a:srgbClr val="EF0000"/>
                </a:solidFill>
                <a:latin typeface="Pretendard Medium"/>
              </a:rPr>
              <a:t> </a:t>
            </a:r>
            <a:r>
              <a:rPr lang="ko-KR" sz="1900" b="0" i="0" u="none" strike="noStrike" dirty="0">
                <a:solidFill>
                  <a:srgbClr val="EF0000"/>
                </a:solidFill>
                <a:ea typeface="Pretendard Medium"/>
              </a:rPr>
              <a:t>갖는지</a:t>
            </a:r>
            <a:r>
              <a:rPr lang="en-US" sz="1900" b="0" i="0" u="none" strike="noStrike" dirty="0">
                <a:solidFill>
                  <a:srgbClr val="EF0000"/>
                </a:solidFill>
                <a:latin typeface="Pretendard Medium"/>
              </a:rPr>
              <a:t> </a:t>
            </a:r>
            <a:r>
              <a:rPr lang="ko-KR" sz="1900" b="0" i="0" u="none" strike="noStrike" dirty="0">
                <a:solidFill>
                  <a:srgbClr val="EF0000"/>
                </a:solidFill>
                <a:ea typeface="Pretendard Medium"/>
              </a:rPr>
              <a:t>등을</a:t>
            </a:r>
            <a:r>
              <a:rPr lang="en-US" sz="1900" b="0" i="0" u="none" strike="noStrike" dirty="0">
                <a:solidFill>
                  <a:srgbClr val="EF0000"/>
                </a:solidFill>
                <a:latin typeface="Pretendard Medium"/>
              </a:rPr>
              <a:t> </a:t>
            </a:r>
            <a:r>
              <a:rPr lang="ko-KR" sz="1900" b="0" i="0" u="none" strike="noStrike" dirty="0">
                <a:solidFill>
                  <a:srgbClr val="EF0000"/>
                </a:solidFill>
                <a:ea typeface="Pretendard Medium"/>
              </a:rPr>
              <a:t>설명합니다</a:t>
            </a:r>
            <a:r>
              <a:rPr lang="en-US" sz="1900" b="0" i="0" u="none" strike="noStrike" dirty="0">
                <a:solidFill>
                  <a:srgbClr val="EF0000"/>
                </a:solidFill>
                <a:latin typeface="Pretendard Medium"/>
              </a:rPr>
              <a:t>. </a:t>
            </a:r>
            <a:r>
              <a:rPr lang="ko-KR" sz="1900" b="0" i="0" u="none" strike="noStrike" dirty="0">
                <a:solidFill>
                  <a:srgbClr val="EF0000"/>
                </a:solidFill>
                <a:ea typeface="Pretendard Medium"/>
              </a:rPr>
              <a:t>추후</a:t>
            </a:r>
            <a:r>
              <a:rPr lang="en-US" sz="1900" b="0" i="0" u="none" strike="noStrike" dirty="0">
                <a:solidFill>
                  <a:srgbClr val="EF0000"/>
                </a:solidFill>
                <a:latin typeface="Pretendard Medium"/>
              </a:rPr>
              <a:t> </a:t>
            </a:r>
            <a:r>
              <a:rPr lang="ko-KR" sz="1900" b="0" i="0" u="none" strike="noStrike" dirty="0">
                <a:solidFill>
                  <a:srgbClr val="EF0000"/>
                </a:solidFill>
                <a:ea typeface="Pretendard Medium"/>
              </a:rPr>
              <a:t>미치게</a:t>
            </a:r>
            <a:r>
              <a:rPr lang="en-US" sz="1900" b="0" i="0" u="none" strike="noStrike" dirty="0">
                <a:solidFill>
                  <a:srgbClr val="EF0000"/>
                </a:solidFill>
                <a:latin typeface="Pretendard Medium"/>
              </a:rPr>
              <a:t> </a:t>
            </a:r>
            <a:r>
              <a:rPr lang="ko-KR" sz="1900" b="0" i="0" u="none" strike="noStrike" dirty="0">
                <a:solidFill>
                  <a:srgbClr val="EF0000"/>
                </a:solidFill>
                <a:ea typeface="Pretendard Medium"/>
              </a:rPr>
              <a:t>될</a:t>
            </a:r>
            <a:r>
              <a:rPr lang="en-US" sz="1900" b="0" i="0" u="none" strike="noStrike" dirty="0">
                <a:solidFill>
                  <a:srgbClr val="EF0000"/>
                </a:solidFill>
                <a:latin typeface="Pretendard Medium"/>
              </a:rPr>
              <a:t> </a:t>
            </a:r>
            <a:r>
              <a:rPr lang="ko-KR" sz="1900" b="0" i="0" u="none" strike="noStrike" dirty="0">
                <a:solidFill>
                  <a:srgbClr val="EF0000"/>
                </a:solidFill>
                <a:ea typeface="Pretendard Medium"/>
              </a:rPr>
              <a:t>영향까지</a:t>
            </a:r>
            <a:r>
              <a:rPr lang="en-US" sz="1900" b="0" i="0" u="none" strike="noStrike" dirty="0">
                <a:solidFill>
                  <a:srgbClr val="EF0000"/>
                </a:solidFill>
                <a:latin typeface="Pretendard Medium"/>
              </a:rPr>
              <a:t> </a:t>
            </a:r>
            <a:r>
              <a:rPr lang="ko-KR" sz="1900" b="0" i="0" u="none" strike="noStrike" dirty="0">
                <a:solidFill>
                  <a:srgbClr val="EF0000"/>
                </a:solidFill>
                <a:ea typeface="Pretendard Medium"/>
              </a:rPr>
              <a:t>설명해도</a:t>
            </a:r>
            <a:r>
              <a:rPr lang="en-US" sz="1900" b="0" i="0" u="none" strike="noStrike" dirty="0">
                <a:solidFill>
                  <a:srgbClr val="EF0000"/>
                </a:solidFill>
                <a:latin typeface="Pretendard Medium"/>
              </a:rPr>
              <a:t> </a:t>
            </a:r>
            <a:r>
              <a:rPr lang="ko-KR" sz="1900" b="0" i="0" u="none" strike="noStrike" dirty="0">
                <a:solidFill>
                  <a:srgbClr val="EF0000"/>
                </a:solidFill>
                <a:ea typeface="Pretendard Medium"/>
              </a:rPr>
              <a:t>좋아요</a:t>
            </a:r>
            <a:r>
              <a:rPr lang="en-US" sz="1900" b="0" i="0" u="none" strike="noStrike" dirty="0">
                <a:solidFill>
                  <a:srgbClr val="EF0000"/>
                </a:solidFill>
                <a:latin typeface="Pretendard Medium"/>
              </a:rPr>
              <a:t>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502900" y="4991100"/>
            <a:ext cx="5321300" cy="825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4600" b="0" i="0" u="none" strike="noStrike" dirty="0">
                <a:solidFill>
                  <a:srgbClr val="000000"/>
                </a:solidFill>
                <a:ea typeface="Pretendard Bold"/>
              </a:rPr>
              <a:t>비교할</a:t>
            </a:r>
            <a:r>
              <a:rPr lang="en-US" sz="4600" b="0" i="0" u="none" strike="noStrike" dirty="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600" b="0" i="0" u="none" strike="noStrike" dirty="0">
                <a:solidFill>
                  <a:srgbClr val="000000"/>
                </a:solidFill>
                <a:ea typeface="Pretendard Bold"/>
              </a:rPr>
              <a:t>내용</a:t>
            </a:r>
            <a:r>
              <a:rPr lang="en-US" sz="4600" b="0" i="0" u="none" strike="noStrike" dirty="0">
                <a:solidFill>
                  <a:srgbClr val="000000"/>
                </a:solidFill>
                <a:latin typeface="Pretendard Bold"/>
              </a:rPr>
              <a:t> 2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426700" y="6324600"/>
            <a:ext cx="5486400" cy="1193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대상들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간의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주요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차이나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유사점을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요약하는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dirty="0" err="1">
                <a:solidFill>
                  <a:srgbClr val="000000"/>
                </a:solidFill>
                <a:ea typeface="Pretendard Medium"/>
              </a:rPr>
              <a:t>페이지에요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.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비교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기준이나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방법을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제시하면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명확한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근거가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완성되요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655300" y="7823200"/>
            <a:ext cx="5016500" cy="914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1900" b="0" i="0" u="none" strike="noStrike" dirty="0">
                <a:solidFill>
                  <a:srgbClr val="EF0000"/>
                </a:solidFill>
                <a:ea typeface="Pretendard Medium"/>
              </a:rPr>
              <a:t>어떤</a:t>
            </a:r>
            <a:r>
              <a:rPr lang="en-US" sz="1900" b="0" i="0" u="none" strike="noStrike" dirty="0">
                <a:solidFill>
                  <a:srgbClr val="EF0000"/>
                </a:solidFill>
                <a:latin typeface="Pretendard Medium"/>
              </a:rPr>
              <a:t> </a:t>
            </a:r>
            <a:r>
              <a:rPr lang="ko-KR" sz="1900" b="0" i="0" u="none" strike="noStrike" dirty="0">
                <a:solidFill>
                  <a:srgbClr val="EF0000"/>
                </a:solidFill>
                <a:ea typeface="Pretendard Medium"/>
              </a:rPr>
              <a:t>대상이</a:t>
            </a:r>
            <a:r>
              <a:rPr lang="en-US" sz="1900" b="0" i="0" u="none" strike="noStrike" dirty="0">
                <a:solidFill>
                  <a:srgbClr val="EF0000"/>
                </a:solidFill>
                <a:latin typeface="Pretendard Medium"/>
              </a:rPr>
              <a:t> </a:t>
            </a:r>
            <a:r>
              <a:rPr lang="ko-KR" sz="1900" b="0" i="0" u="none" strike="noStrike" dirty="0">
                <a:solidFill>
                  <a:srgbClr val="EF0000"/>
                </a:solidFill>
                <a:ea typeface="Pretendard Medium"/>
              </a:rPr>
              <a:t>어떤</a:t>
            </a:r>
            <a:r>
              <a:rPr lang="en-US" sz="1900" b="0" i="0" u="none" strike="noStrike" dirty="0">
                <a:solidFill>
                  <a:srgbClr val="EF0000"/>
                </a:solidFill>
                <a:latin typeface="Pretendard Medium"/>
              </a:rPr>
              <a:t> </a:t>
            </a:r>
            <a:r>
              <a:rPr lang="ko-KR" sz="1900" b="0" i="0" u="none" strike="noStrike" dirty="0">
                <a:solidFill>
                  <a:srgbClr val="EF0000"/>
                </a:solidFill>
                <a:ea typeface="Pretendard Medium"/>
              </a:rPr>
              <a:t>축면에서</a:t>
            </a:r>
            <a:r>
              <a:rPr lang="en-US" sz="1900" b="0" i="0" u="none" strike="noStrike" dirty="0">
                <a:solidFill>
                  <a:srgbClr val="EF0000"/>
                </a:solidFill>
                <a:latin typeface="Pretendard Medium"/>
              </a:rPr>
              <a:t> </a:t>
            </a:r>
            <a:r>
              <a:rPr lang="ko-KR" sz="1900" b="0" i="0" u="none" strike="noStrike" dirty="0">
                <a:solidFill>
                  <a:srgbClr val="EF0000"/>
                </a:solidFill>
                <a:ea typeface="Pretendard Medium"/>
              </a:rPr>
              <a:t>우세하거나</a:t>
            </a:r>
            <a:r>
              <a:rPr lang="en-US" sz="1900" b="0" i="0" u="none" strike="noStrike" dirty="0">
                <a:solidFill>
                  <a:srgbClr val="EF0000"/>
                </a:solidFill>
                <a:latin typeface="Pretendard Medium"/>
              </a:rPr>
              <a:t> </a:t>
            </a:r>
            <a:r>
              <a:rPr lang="ko-KR" sz="1900" b="0" i="0" u="none" strike="noStrike" dirty="0" err="1">
                <a:solidFill>
                  <a:srgbClr val="EF0000"/>
                </a:solidFill>
                <a:ea typeface="Pretendard Medium"/>
              </a:rPr>
              <a:t>어떤대상이</a:t>
            </a:r>
            <a:r>
              <a:rPr lang="en-US" sz="1900" b="0" i="0" u="none" strike="noStrike" dirty="0">
                <a:solidFill>
                  <a:srgbClr val="EF0000"/>
                </a:solidFill>
                <a:latin typeface="Pretendard Medium"/>
              </a:rPr>
              <a:t> </a:t>
            </a:r>
            <a:r>
              <a:rPr lang="ko-KR" sz="1900" b="0" i="0" u="none" strike="noStrike" dirty="0">
                <a:solidFill>
                  <a:srgbClr val="EF0000"/>
                </a:solidFill>
                <a:ea typeface="Pretendard Medium"/>
              </a:rPr>
              <a:t>특정한</a:t>
            </a:r>
            <a:r>
              <a:rPr lang="en-US" sz="1900" b="0" i="0" u="none" strike="noStrike" dirty="0">
                <a:solidFill>
                  <a:srgbClr val="EF0000"/>
                </a:solidFill>
                <a:latin typeface="Pretendard Medium"/>
              </a:rPr>
              <a:t> </a:t>
            </a:r>
            <a:r>
              <a:rPr lang="ko-KR" sz="1900" b="0" i="0" u="none" strike="noStrike" dirty="0">
                <a:solidFill>
                  <a:srgbClr val="EF0000"/>
                </a:solidFill>
                <a:ea typeface="Pretendard Medium"/>
              </a:rPr>
              <a:t>특징을</a:t>
            </a:r>
            <a:r>
              <a:rPr lang="en-US" sz="1900" b="0" i="0" u="none" strike="noStrike" dirty="0">
                <a:solidFill>
                  <a:srgbClr val="EF0000"/>
                </a:solidFill>
                <a:latin typeface="Pretendard Medium"/>
              </a:rPr>
              <a:t> </a:t>
            </a:r>
            <a:r>
              <a:rPr lang="ko-KR" sz="1900" b="0" i="0" u="none" strike="noStrike" dirty="0">
                <a:solidFill>
                  <a:srgbClr val="EF0000"/>
                </a:solidFill>
                <a:ea typeface="Pretendard Medium"/>
              </a:rPr>
              <a:t>갖는지</a:t>
            </a:r>
            <a:r>
              <a:rPr lang="en-US" sz="1900" b="0" i="0" u="none" strike="noStrike" dirty="0">
                <a:solidFill>
                  <a:srgbClr val="EF0000"/>
                </a:solidFill>
                <a:latin typeface="Pretendard Medium"/>
              </a:rPr>
              <a:t> </a:t>
            </a:r>
            <a:r>
              <a:rPr lang="ko-KR" sz="1900" b="0" i="0" u="none" strike="noStrike" dirty="0">
                <a:solidFill>
                  <a:srgbClr val="EF0000"/>
                </a:solidFill>
                <a:ea typeface="Pretendard Medium"/>
              </a:rPr>
              <a:t>등을</a:t>
            </a:r>
            <a:r>
              <a:rPr lang="en-US" sz="1900" b="0" i="0" u="none" strike="noStrike" dirty="0">
                <a:solidFill>
                  <a:srgbClr val="EF0000"/>
                </a:solidFill>
                <a:latin typeface="Pretendard Medium"/>
              </a:rPr>
              <a:t> </a:t>
            </a:r>
            <a:r>
              <a:rPr lang="ko-KR" sz="1900" b="0" i="0" u="none" strike="noStrike" dirty="0">
                <a:solidFill>
                  <a:srgbClr val="EF0000"/>
                </a:solidFill>
                <a:ea typeface="Pretendard Medium"/>
              </a:rPr>
              <a:t>설명합니다</a:t>
            </a:r>
            <a:r>
              <a:rPr lang="en-US" sz="1900" b="0" i="0" u="none" strike="noStrike" dirty="0">
                <a:solidFill>
                  <a:srgbClr val="EF0000"/>
                </a:solidFill>
                <a:latin typeface="Pretendard Medium"/>
              </a:rPr>
              <a:t>. </a:t>
            </a:r>
            <a:r>
              <a:rPr lang="ko-KR" sz="1900" b="0" i="0" u="none" strike="noStrike" dirty="0">
                <a:solidFill>
                  <a:srgbClr val="EF0000"/>
                </a:solidFill>
                <a:ea typeface="Pretendard Medium"/>
              </a:rPr>
              <a:t>추후</a:t>
            </a:r>
            <a:r>
              <a:rPr lang="en-US" sz="1900" b="0" i="0" u="none" strike="noStrike" dirty="0">
                <a:solidFill>
                  <a:srgbClr val="EF0000"/>
                </a:solidFill>
                <a:latin typeface="Pretendard Medium"/>
              </a:rPr>
              <a:t> </a:t>
            </a:r>
            <a:r>
              <a:rPr lang="ko-KR" sz="1900" b="0" i="0" u="none" strike="noStrike" dirty="0">
                <a:solidFill>
                  <a:srgbClr val="EF0000"/>
                </a:solidFill>
                <a:ea typeface="Pretendard Medium"/>
              </a:rPr>
              <a:t>미치게</a:t>
            </a:r>
            <a:r>
              <a:rPr lang="en-US" sz="1900" b="0" i="0" u="none" strike="noStrike" dirty="0">
                <a:solidFill>
                  <a:srgbClr val="EF0000"/>
                </a:solidFill>
                <a:latin typeface="Pretendard Medium"/>
              </a:rPr>
              <a:t> </a:t>
            </a:r>
            <a:r>
              <a:rPr lang="ko-KR" sz="1900" b="0" i="0" u="none" strike="noStrike" dirty="0">
                <a:solidFill>
                  <a:srgbClr val="EF0000"/>
                </a:solidFill>
                <a:ea typeface="Pretendard Medium"/>
              </a:rPr>
              <a:t>될</a:t>
            </a:r>
            <a:r>
              <a:rPr lang="en-US" sz="1900" b="0" i="0" u="none" strike="noStrike" dirty="0">
                <a:solidFill>
                  <a:srgbClr val="EF0000"/>
                </a:solidFill>
                <a:latin typeface="Pretendard Medium"/>
              </a:rPr>
              <a:t> </a:t>
            </a:r>
            <a:r>
              <a:rPr lang="ko-KR" sz="1900" b="0" i="0" u="none" strike="noStrike" dirty="0">
                <a:solidFill>
                  <a:srgbClr val="EF0000"/>
                </a:solidFill>
                <a:ea typeface="Pretendard Medium"/>
              </a:rPr>
              <a:t>영향까지</a:t>
            </a:r>
            <a:r>
              <a:rPr lang="en-US" sz="1900" b="0" i="0" u="none" strike="noStrike" dirty="0">
                <a:solidFill>
                  <a:srgbClr val="EF0000"/>
                </a:solidFill>
                <a:latin typeface="Pretendard Medium"/>
              </a:rPr>
              <a:t> </a:t>
            </a:r>
            <a:r>
              <a:rPr lang="ko-KR" sz="1900" b="0" i="0" u="none" strike="noStrike" dirty="0">
                <a:solidFill>
                  <a:srgbClr val="EF0000"/>
                </a:solidFill>
                <a:ea typeface="Pretendard Medium"/>
              </a:rPr>
              <a:t>설명해도</a:t>
            </a:r>
            <a:r>
              <a:rPr lang="en-US" sz="1900" b="0" i="0" u="none" strike="noStrike" dirty="0">
                <a:solidFill>
                  <a:srgbClr val="EF0000"/>
                </a:solidFill>
                <a:latin typeface="Pretendard Medium"/>
              </a:rPr>
              <a:t> </a:t>
            </a:r>
            <a:r>
              <a:rPr lang="ko-KR" sz="1900" b="0" i="0" u="none" strike="noStrike" dirty="0">
                <a:solidFill>
                  <a:srgbClr val="EF0000"/>
                </a:solidFill>
                <a:ea typeface="Pretendard Medium"/>
              </a:rPr>
              <a:t>좋아요</a:t>
            </a:r>
            <a:r>
              <a:rPr lang="en-US" sz="1900" b="0" i="0" u="none" strike="noStrike" dirty="0">
                <a:solidFill>
                  <a:srgbClr val="EF0000"/>
                </a:solidFill>
                <a:latin typeface="Pretendard Medium"/>
              </a:rPr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11000"/>
          </a:blip>
          <a:stretch>
            <a:fillRect/>
          </a:stretch>
        </p:blipFill>
        <p:spPr>
          <a:xfrm>
            <a:off x="12674600" y="457200"/>
            <a:ext cx="7569200" cy="6083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6700" y="4051300"/>
            <a:ext cx="13246100" cy="2641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4178300" y="5346700"/>
            <a:ext cx="2590800" cy="25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06700" y="6997700"/>
            <a:ext cx="13246100" cy="2641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94000" y="6997700"/>
            <a:ext cx="2679700" cy="2641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>
            <a:alphaModFix amt="11000"/>
          </a:blip>
          <a:stretch>
            <a:fillRect/>
          </a:stretch>
        </p:blipFill>
        <p:spPr>
          <a:xfrm>
            <a:off x="-4521200" y="4127500"/>
            <a:ext cx="7048500" cy="56642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4178300" y="3136900"/>
            <a:ext cx="9931400" cy="558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5410"/>
              </a:lnSpc>
            </a:pPr>
            <a:r>
              <a:rPr lang="ko-KR" sz="3100" b="0" i="0" u="none" strike="noStrike" spc="-100">
                <a:solidFill>
                  <a:srgbClr val="FFFFFF"/>
                </a:solidFill>
                <a:ea typeface="Pretendard Medium"/>
              </a:rPr>
              <a:t>이곳에는</a:t>
            </a:r>
            <a:r>
              <a:rPr lang="en-US" sz="3100" b="0" i="0" u="none" strike="noStrike" spc="-100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3100" b="0" i="0" u="none" strike="noStrike" spc="-100">
                <a:solidFill>
                  <a:srgbClr val="FFFFFF"/>
                </a:solidFill>
                <a:ea typeface="Pretendard ExtraBold"/>
              </a:rPr>
              <a:t>원인과</a:t>
            </a:r>
            <a:r>
              <a:rPr lang="en-US" sz="3100" b="0" i="0" u="none" strike="noStrike" spc="-100">
                <a:solidFill>
                  <a:srgbClr val="FFFFFF"/>
                </a:solidFill>
                <a:latin typeface="Pretendard ExtraBold"/>
              </a:rPr>
              <a:t> </a:t>
            </a:r>
            <a:r>
              <a:rPr lang="ko-KR" sz="3100" b="0" i="0" u="none" strike="noStrike" spc="-100">
                <a:solidFill>
                  <a:srgbClr val="FFFFFF"/>
                </a:solidFill>
                <a:ea typeface="Pretendard ExtraBold"/>
              </a:rPr>
              <a:t>결과</a:t>
            </a:r>
            <a:r>
              <a:rPr lang="ko-KR" sz="3100" b="0" i="0" u="none" strike="noStrike" spc="-100">
                <a:solidFill>
                  <a:srgbClr val="FFFFFF"/>
                </a:solidFill>
                <a:ea typeface="Pretendard Medium"/>
              </a:rPr>
              <a:t>를</a:t>
            </a:r>
            <a:r>
              <a:rPr lang="en-US" sz="3100" b="0" i="0" u="none" strike="noStrike" spc="-100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3100" b="0" i="0" u="none" strike="noStrike" spc="-100">
                <a:solidFill>
                  <a:srgbClr val="FFFFFF"/>
                </a:solidFill>
                <a:ea typeface="Pretendard Medium"/>
              </a:rPr>
              <a:t>요약해</a:t>
            </a:r>
            <a:r>
              <a:rPr lang="en-US" sz="3100" b="0" i="0" u="none" strike="noStrike" spc="-100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3100" b="0" i="0" u="none" strike="noStrike" spc="-100">
                <a:solidFill>
                  <a:srgbClr val="FFFFFF"/>
                </a:solidFill>
                <a:ea typeface="Pretendard Medium"/>
              </a:rPr>
              <a:t>보세요</a:t>
            </a:r>
            <a:r>
              <a:rPr lang="en-US" sz="3100" b="0" i="0" u="none" strike="noStrike" spc="-100">
                <a:solidFill>
                  <a:srgbClr val="FFFFFF"/>
                </a:solidFill>
                <a:latin typeface="Pretendard Medium"/>
              </a:rPr>
              <a:t>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927600" y="1219200"/>
            <a:ext cx="8445500" cy="180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960"/>
              </a:lnSpc>
            </a:pPr>
            <a:r>
              <a:rPr lang="ko-KR" sz="10100" b="0" i="0" u="none" strike="noStrike" spc="-100">
                <a:solidFill>
                  <a:srgbClr val="FFFFFF"/>
                </a:solidFill>
                <a:ea typeface="Pretendard Black"/>
              </a:rPr>
              <a:t>인과</a:t>
            </a:r>
            <a:r>
              <a:rPr lang="en-US" sz="10100" b="0" i="0" u="none" strike="noStrike" spc="-100">
                <a:solidFill>
                  <a:srgbClr val="FFFFFF"/>
                </a:solidFill>
                <a:latin typeface="Pretendard Black"/>
              </a:rPr>
              <a:t> </a:t>
            </a:r>
            <a:r>
              <a:rPr lang="ko-KR" sz="10100" b="0" i="0" u="none" strike="noStrike" spc="-100">
                <a:solidFill>
                  <a:srgbClr val="FFFFFF"/>
                </a:solidFill>
                <a:ea typeface="Pretendard Black"/>
              </a:rPr>
              <a:t>페이지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096000" y="927100"/>
            <a:ext cx="61087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7109"/>
              </a:lnSpc>
            </a:pPr>
            <a:r>
              <a:rPr lang="en-US" sz="1900" b="0" i="0" u="none" strike="noStrike" spc="500">
                <a:solidFill>
                  <a:srgbClr val="EF0000"/>
                </a:solidFill>
                <a:latin typeface="Pretendard Bold"/>
              </a:rPr>
              <a:t>MIRICOMPANY PROPOSAL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905500" y="4483100"/>
            <a:ext cx="7848600" cy="800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13710"/>
              </a:lnSpc>
              <a:buClr>
                <a:srgbClr val="FFFFFF"/>
              </a:buClr>
              <a:buFont typeface="Arial"/>
              <a:buChar char="●"/>
            </a:pPr>
            <a:r>
              <a:rPr lang="ko-KR" sz="2300" b="0" i="0" u="none" strike="noStrike" spc="-200">
                <a:solidFill>
                  <a:srgbClr val="FFFFFF"/>
                </a:solidFill>
                <a:ea typeface="Pretendard Regular"/>
              </a:rPr>
              <a:t>대상들</a:t>
            </a:r>
            <a:r>
              <a:rPr lang="en-US" sz="2300" b="0" i="0" u="none" strike="noStrike" spc="-20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300" b="0" i="0" u="none" strike="noStrike" spc="-200">
                <a:solidFill>
                  <a:srgbClr val="FFFFFF"/>
                </a:solidFill>
                <a:ea typeface="Pretendard Regular"/>
              </a:rPr>
              <a:t>간의</a:t>
            </a:r>
            <a:r>
              <a:rPr lang="en-US" sz="2300" b="0" i="0" u="none" strike="noStrike" spc="-20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300" b="0" i="0" u="none" strike="noStrike" spc="-200">
                <a:solidFill>
                  <a:srgbClr val="FFFFFF"/>
                </a:solidFill>
                <a:ea typeface="Pretendard Regular"/>
              </a:rPr>
              <a:t>주요</a:t>
            </a:r>
            <a:r>
              <a:rPr lang="en-US" sz="2300" b="0" i="0" u="none" strike="noStrike" spc="-20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300" b="0" i="0" u="none" strike="noStrike" spc="-200">
                <a:solidFill>
                  <a:srgbClr val="FFFFFF"/>
                </a:solidFill>
                <a:ea typeface="Pretendard Regular"/>
              </a:rPr>
              <a:t>차이나</a:t>
            </a:r>
            <a:r>
              <a:rPr lang="en-US" sz="2300" b="0" i="0" u="none" strike="noStrike" spc="-20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300" b="0" i="0" u="none" strike="noStrike" spc="-200">
                <a:solidFill>
                  <a:srgbClr val="FFFFFF"/>
                </a:solidFill>
                <a:ea typeface="Pretendard Regular"/>
              </a:rPr>
              <a:t>유사점을</a:t>
            </a:r>
            <a:r>
              <a:rPr lang="en-US" sz="2300" b="0" i="0" u="none" strike="noStrike" spc="-20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300" b="0" i="0" u="none" strike="noStrike" spc="-200">
                <a:solidFill>
                  <a:srgbClr val="FFFFFF"/>
                </a:solidFill>
                <a:ea typeface="Pretendard Regular"/>
              </a:rPr>
              <a:t>요약하는</a:t>
            </a:r>
            <a:r>
              <a:rPr lang="en-US" sz="2300" b="0" i="0" u="none" strike="noStrike" spc="-20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300" b="0" i="0" u="none" strike="noStrike" spc="-200">
                <a:solidFill>
                  <a:srgbClr val="FFFFFF"/>
                </a:solidFill>
                <a:ea typeface="Pretendard Regular"/>
              </a:rPr>
              <a:t>페이지에요</a:t>
            </a:r>
            <a:r>
              <a:rPr lang="en-US" sz="2300" b="0" i="0" u="none" strike="noStrike" spc="-200">
                <a:solidFill>
                  <a:srgbClr val="FFFFFF"/>
                </a:solidFill>
                <a:latin typeface="Pretendard Regular"/>
              </a:rPr>
              <a:t>. </a:t>
            </a:r>
            <a:r>
              <a:rPr lang="ko-KR" sz="2300" b="0" i="0" u="none" strike="noStrike" spc="-200">
                <a:solidFill>
                  <a:srgbClr val="FFFFFF"/>
                </a:solidFill>
                <a:ea typeface="Pretendard Regular"/>
              </a:rPr>
              <a:t>비교</a:t>
            </a:r>
            <a:r>
              <a:rPr lang="en-US" sz="2300" b="0" i="0" u="none" strike="noStrike" spc="-20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300" b="0" i="0" u="none" strike="noStrike" spc="-200">
                <a:solidFill>
                  <a:srgbClr val="FFFFFF"/>
                </a:solidFill>
                <a:ea typeface="Pretendard Regular"/>
              </a:rPr>
              <a:t>기준이나</a:t>
            </a:r>
            <a:r>
              <a:rPr lang="en-US" sz="2300" b="0" i="0" u="none" strike="noStrike" spc="-20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300" b="0" i="0" u="none" strike="noStrike" spc="-200">
                <a:solidFill>
                  <a:srgbClr val="FFFFFF"/>
                </a:solidFill>
                <a:ea typeface="Pretendard Regular"/>
              </a:rPr>
              <a:t>방법을</a:t>
            </a:r>
            <a:r>
              <a:rPr lang="en-US" sz="2300" b="0" i="0" u="none" strike="noStrike" spc="-20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300" b="0" i="0" u="none" strike="noStrike" spc="-200">
                <a:solidFill>
                  <a:srgbClr val="FFFFFF"/>
                </a:solidFill>
                <a:ea typeface="Pretendard Regular"/>
              </a:rPr>
              <a:t>제시하면</a:t>
            </a:r>
            <a:r>
              <a:rPr lang="en-US" sz="2300" b="0" i="0" u="none" strike="noStrike" spc="-20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300" b="0" i="0" u="none" strike="noStrike" spc="-200">
                <a:solidFill>
                  <a:srgbClr val="FFFFFF"/>
                </a:solidFill>
                <a:ea typeface="Pretendard Regular"/>
              </a:rPr>
              <a:t>명확한</a:t>
            </a:r>
            <a:r>
              <a:rPr lang="en-US" sz="2300" b="0" i="0" u="none" strike="noStrike" spc="-20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300" b="0" i="0" u="none" strike="noStrike" spc="-200">
                <a:solidFill>
                  <a:srgbClr val="FFFFFF"/>
                </a:solidFill>
                <a:ea typeface="Pretendard Regular"/>
              </a:rPr>
              <a:t>근거가</a:t>
            </a:r>
            <a:r>
              <a:rPr lang="en-US" sz="2300" b="0" i="0" u="none" strike="noStrike" spc="-20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300" b="0" i="0" u="none" strike="noStrike" spc="-200">
                <a:solidFill>
                  <a:srgbClr val="FFFFFF"/>
                </a:solidFill>
                <a:ea typeface="Pretendard Regular"/>
              </a:rPr>
              <a:t>완성되요</a:t>
            </a:r>
            <a:r>
              <a:rPr lang="en-US" sz="2300" b="0" i="0" u="none" strike="noStrike" spc="-200">
                <a:solidFill>
                  <a:srgbClr val="FFFFFF"/>
                </a:solidFill>
                <a:latin typeface="Pretendard Regular"/>
              </a:rPr>
              <a:t>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905500" y="5562600"/>
            <a:ext cx="9182100" cy="800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13710"/>
              </a:lnSpc>
              <a:buClr>
                <a:srgbClr val="FFFFFF"/>
              </a:buClr>
              <a:buFont typeface="Arial"/>
              <a:buChar char="●"/>
            </a:pPr>
            <a:r>
              <a:rPr lang="ko-KR" sz="2300" b="0" i="0" u="none" strike="noStrike" spc="-200">
                <a:solidFill>
                  <a:srgbClr val="FFFFFF"/>
                </a:solidFill>
                <a:ea typeface="Pretendard Regular"/>
              </a:rPr>
              <a:t>어떤</a:t>
            </a:r>
            <a:r>
              <a:rPr lang="en-US" sz="2300" b="0" i="0" u="none" strike="noStrike" spc="-20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300" b="0" i="0" u="none" strike="noStrike" spc="-200">
                <a:solidFill>
                  <a:srgbClr val="FFFFFF"/>
                </a:solidFill>
                <a:ea typeface="Pretendard Regular"/>
              </a:rPr>
              <a:t>대상이</a:t>
            </a:r>
            <a:r>
              <a:rPr lang="en-US" sz="2300" b="0" i="0" u="none" strike="noStrike" spc="-20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300" b="0" i="0" u="none" strike="noStrike" spc="-200">
                <a:solidFill>
                  <a:srgbClr val="FFFFFF"/>
                </a:solidFill>
                <a:ea typeface="Pretendard Regular"/>
              </a:rPr>
              <a:t>어떤</a:t>
            </a:r>
            <a:r>
              <a:rPr lang="en-US" sz="2300" b="0" i="0" u="none" strike="noStrike" spc="-20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300" b="0" i="0" u="none" strike="noStrike" spc="-200">
                <a:solidFill>
                  <a:srgbClr val="FFFFFF"/>
                </a:solidFill>
                <a:ea typeface="Pretendard Regular"/>
              </a:rPr>
              <a:t>축면에서</a:t>
            </a:r>
            <a:r>
              <a:rPr lang="en-US" sz="2300" b="0" i="0" u="none" strike="noStrike" spc="-20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300" b="0" i="0" u="none" strike="noStrike" spc="-200">
                <a:solidFill>
                  <a:srgbClr val="FFFFFF"/>
                </a:solidFill>
                <a:ea typeface="Pretendard Regular"/>
              </a:rPr>
              <a:t>우세하거나</a:t>
            </a:r>
            <a:r>
              <a:rPr lang="en-US" sz="2300" b="0" i="0" u="none" strike="noStrike" spc="-20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300" b="0" i="0" u="none" strike="noStrike" spc="-200">
                <a:solidFill>
                  <a:srgbClr val="FFFFFF"/>
                </a:solidFill>
                <a:ea typeface="Pretendard Regular"/>
              </a:rPr>
              <a:t>어떤대상이</a:t>
            </a:r>
            <a:r>
              <a:rPr lang="en-US" sz="2300" b="0" i="0" u="none" strike="noStrike" spc="-20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300" b="0" i="0" u="none" strike="noStrike" spc="-200">
                <a:solidFill>
                  <a:srgbClr val="FFFFFF"/>
                </a:solidFill>
                <a:ea typeface="Pretendard Regular"/>
              </a:rPr>
              <a:t>특정한</a:t>
            </a:r>
            <a:r>
              <a:rPr lang="en-US" sz="2300" b="0" i="0" u="none" strike="noStrike" spc="-20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300" b="0" i="0" u="none" strike="noStrike" spc="-200">
                <a:solidFill>
                  <a:srgbClr val="FFFFFF"/>
                </a:solidFill>
                <a:ea typeface="Pretendard Regular"/>
              </a:rPr>
              <a:t>특징을</a:t>
            </a:r>
            <a:r>
              <a:rPr lang="en-US" sz="2300" b="0" i="0" u="none" strike="noStrike" spc="-20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300" b="0" i="0" u="none" strike="noStrike" spc="-200">
                <a:solidFill>
                  <a:srgbClr val="FFFFFF"/>
                </a:solidFill>
                <a:ea typeface="Pretendard Regular"/>
              </a:rPr>
              <a:t>갖는지</a:t>
            </a:r>
          </a:p>
          <a:p>
            <a:pPr lvl="0" algn="l">
              <a:lnSpc>
                <a:spcPct val="113710"/>
              </a:lnSpc>
            </a:pPr>
            <a:r>
              <a:rPr lang="en-US" sz="2300" b="0" i="0" u="none" strike="noStrike" spc="-200">
                <a:solidFill>
                  <a:srgbClr val="FFFFFF"/>
                </a:solidFill>
                <a:latin typeface="Pretendard Regular"/>
              </a:rPr>
              <a:t>     </a:t>
            </a:r>
            <a:r>
              <a:rPr lang="ko-KR" sz="2300" b="0" i="0" u="none" strike="noStrike" spc="-200">
                <a:solidFill>
                  <a:srgbClr val="FFFFFF"/>
                </a:solidFill>
                <a:ea typeface="Pretendard Regular"/>
              </a:rPr>
              <a:t>등을</a:t>
            </a:r>
            <a:r>
              <a:rPr lang="en-US" sz="2300" b="0" i="0" u="none" strike="noStrike" spc="-20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300" b="0" i="0" u="none" strike="noStrike" spc="-200">
                <a:solidFill>
                  <a:srgbClr val="FFFFFF"/>
                </a:solidFill>
                <a:ea typeface="Pretendard Regular"/>
              </a:rPr>
              <a:t>설명합니다</a:t>
            </a:r>
            <a:r>
              <a:rPr lang="en-US" sz="2300" b="0" i="0" u="none" strike="noStrike" spc="-200">
                <a:solidFill>
                  <a:srgbClr val="FFFFFF"/>
                </a:solidFill>
                <a:latin typeface="Pretendard Regular"/>
              </a:rPr>
              <a:t>. </a:t>
            </a:r>
            <a:r>
              <a:rPr lang="ko-KR" sz="2300" b="0" i="0" u="none" strike="noStrike" spc="-200">
                <a:solidFill>
                  <a:srgbClr val="FFFFFF"/>
                </a:solidFill>
                <a:ea typeface="Pretendard Regular"/>
              </a:rPr>
              <a:t>추후</a:t>
            </a:r>
            <a:r>
              <a:rPr lang="en-US" sz="2300" b="0" i="0" u="none" strike="noStrike" spc="-20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300" b="0" i="0" u="none" strike="noStrike" spc="-200">
                <a:solidFill>
                  <a:srgbClr val="FFFFFF"/>
                </a:solidFill>
                <a:ea typeface="Pretendard Regular"/>
              </a:rPr>
              <a:t>미치게</a:t>
            </a:r>
            <a:r>
              <a:rPr lang="en-US" sz="2300" b="0" i="0" u="none" strike="noStrike" spc="-20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300" b="0" i="0" u="none" strike="noStrike" spc="-200">
                <a:solidFill>
                  <a:srgbClr val="FFFFFF"/>
                </a:solidFill>
                <a:ea typeface="Pretendard Regular"/>
              </a:rPr>
              <a:t>될</a:t>
            </a:r>
            <a:r>
              <a:rPr lang="en-US" sz="2300" b="0" i="0" u="none" strike="noStrike" spc="-20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300" b="0" i="0" u="none" strike="noStrike" spc="-200">
                <a:solidFill>
                  <a:srgbClr val="FFFFFF"/>
                </a:solidFill>
                <a:ea typeface="Pretendard Regular"/>
              </a:rPr>
              <a:t>영향까지</a:t>
            </a:r>
            <a:r>
              <a:rPr lang="en-US" sz="2300" b="0" i="0" u="none" strike="noStrike" spc="-20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300" b="0" i="0" u="none" strike="noStrike" spc="-200">
                <a:solidFill>
                  <a:srgbClr val="FFFFFF"/>
                </a:solidFill>
                <a:ea typeface="Pretendard Regular"/>
              </a:rPr>
              <a:t>설명해도</a:t>
            </a:r>
            <a:r>
              <a:rPr lang="en-US" sz="2300" b="0" i="0" u="none" strike="noStrike" spc="-20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300" b="0" i="0" u="none" strike="noStrike" spc="-200">
                <a:solidFill>
                  <a:srgbClr val="FFFFFF"/>
                </a:solidFill>
                <a:ea typeface="Pretendard Regular"/>
              </a:rPr>
              <a:t>좋아요</a:t>
            </a:r>
            <a:r>
              <a:rPr lang="en-US" sz="2300" b="0" i="0" u="none" strike="noStrike" spc="-200">
                <a:solidFill>
                  <a:srgbClr val="FFFFFF"/>
                </a:solidFill>
                <a:latin typeface="Pretendard Regular"/>
              </a:rPr>
              <a:t>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136900" y="4876800"/>
            <a:ext cx="20066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5000" b="0" i="0" u="none" strike="noStrike" spc="-300">
                <a:solidFill>
                  <a:srgbClr val="FFFFFF"/>
                </a:solidFill>
                <a:ea typeface="Pretendard Bold"/>
              </a:rPr>
              <a:t>원인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324600" y="7912100"/>
            <a:ext cx="91821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3710"/>
              </a:lnSpc>
            </a:pPr>
            <a:r>
              <a:rPr lang="ko-KR" sz="2400" b="0" i="0" u="none" strike="noStrike" spc="-200">
                <a:solidFill>
                  <a:srgbClr val="000000"/>
                </a:solidFill>
                <a:ea typeface="Pretendard Regular"/>
              </a:rPr>
              <a:t>해당</a:t>
            </a:r>
            <a:r>
              <a:rPr lang="en-US" sz="24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0" i="0" u="none" strike="noStrike" spc="-200">
                <a:solidFill>
                  <a:srgbClr val="000000"/>
                </a:solidFill>
                <a:ea typeface="Pretendard Regular"/>
              </a:rPr>
              <a:t>원인을</a:t>
            </a:r>
            <a:r>
              <a:rPr lang="en-US" sz="24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0" i="0" u="none" strike="noStrike" spc="-200">
                <a:solidFill>
                  <a:srgbClr val="000000"/>
                </a:solidFill>
                <a:ea typeface="Pretendard Regular"/>
              </a:rPr>
              <a:t>해결하거나</a:t>
            </a:r>
            <a:r>
              <a:rPr lang="en-US" sz="24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0" i="0" u="none" strike="noStrike" spc="-200">
                <a:solidFill>
                  <a:srgbClr val="000000"/>
                </a:solidFill>
                <a:ea typeface="Pretendard Regular"/>
              </a:rPr>
              <a:t>예방하기</a:t>
            </a:r>
            <a:r>
              <a:rPr lang="en-US" sz="24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0" i="0" u="none" strike="noStrike" spc="-200">
                <a:solidFill>
                  <a:srgbClr val="000000"/>
                </a:solidFill>
                <a:ea typeface="Pretendard Regular"/>
              </a:rPr>
              <a:t>위한</a:t>
            </a:r>
            <a:r>
              <a:rPr lang="en-US" sz="24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0" i="0" u="none" strike="noStrike" spc="-200">
                <a:solidFill>
                  <a:srgbClr val="000000"/>
                </a:solidFill>
                <a:ea typeface="Pretendard Regular"/>
              </a:rPr>
              <a:t>향후</a:t>
            </a:r>
            <a:r>
              <a:rPr lang="en-US" sz="24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0" i="0" u="none" strike="noStrike" spc="-200">
                <a:solidFill>
                  <a:srgbClr val="000000"/>
                </a:solidFill>
                <a:ea typeface="Pretendard Regular"/>
              </a:rPr>
              <a:t>조치나</a:t>
            </a:r>
            <a:r>
              <a:rPr lang="en-US" sz="24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0" i="0" u="none" strike="noStrike" spc="-200">
                <a:solidFill>
                  <a:srgbClr val="000000"/>
                </a:solidFill>
                <a:ea typeface="Pretendard Regular"/>
              </a:rPr>
              <a:t>대응</a:t>
            </a:r>
            <a:r>
              <a:rPr lang="en-US" sz="24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0" i="0" u="none" strike="noStrike" spc="-200">
                <a:solidFill>
                  <a:srgbClr val="000000"/>
                </a:solidFill>
                <a:ea typeface="Pretendard Regular"/>
              </a:rPr>
              <a:t>방안을</a:t>
            </a:r>
          </a:p>
          <a:p>
            <a:pPr lvl="0" algn="l">
              <a:lnSpc>
                <a:spcPct val="113710"/>
              </a:lnSpc>
            </a:pPr>
            <a:r>
              <a:rPr lang="ko-KR" sz="2400" b="0" i="0" u="none" strike="noStrike" spc="-200">
                <a:solidFill>
                  <a:srgbClr val="000000"/>
                </a:solidFill>
                <a:ea typeface="Pretendard Regular"/>
              </a:rPr>
              <a:t>제안할</a:t>
            </a:r>
            <a:r>
              <a:rPr lang="en-US" sz="24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0" i="0" u="none" strike="noStrike" spc="-200">
                <a:solidFill>
                  <a:srgbClr val="000000"/>
                </a:solidFill>
                <a:ea typeface="Pretendard Regular"/>
              </a:rPr>
              <a:t>수</a:t>
            </a:r>
            <a:r>
              <a:rPr lang="en-US" sz="24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0" i="0" u="none" strike="noStrike" spc="-200">
                <a:solidFill>
                  <a:srgbClr val="000000"/>
                </a:solidFill>
                <a:ea typeface="Pretendard Regular"/>
              </a:rPr>
              <a:t>있습니다</a:t>
            </a:r>
            <a:r>
              <a:rPr lang="en-US" sz="2400" b="0" i="0" u="none" strike="noStrike" spc="-200">
                <a:solidFill>
                  <a:srgbClr val="000000"/>
                </a:solidFill>
                <a:latin typeface="Pretendard Regular"/>
              </a:rPr>
              <a:t>. </a:t>
            </a:r>
            <a:r>
              <a:rPr lang="ko-KR" sz="2400" b="0" i="0" u="none" strike="noStrike" spc="-200">
                <a:solidFill>
                  <a:srgbClr val="000000"/>
                </a:solidFill>
                <a:ea typeface="Pretendard Bold"/>
              </a:rPr>
              <a:t>결과의</a:t>
            </a:r>
            <a:r>
              <a:rPr lang="en-US" sz="2400" b="0" i="0" u="none" strike="noStrike" spc="-2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400" b="0" i="0" u="none" strike="noStrike" spc="-200">
                <a:solidFill>
                  <a:srgbClr val="000000"/>
                </a:solidFill>
                <a:ea typeface="Pretendard Bold"/>
              </a:rPr>
              <a:t>관리나</a:t>
            </a:r>
            <a:r>
              <a:rPr lang="en-US" sz="2400" b="0" i="0" u="none" strike="noStrike" spc="-2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400" b="0" i="0" u="none" strike="noStrike" spc="-200">
                <a:solidFill>
                  <a:srgbClr val="000000"/>
                </a:solidFill>
                <a:ea typeface="Pretendard Bold"/>
              </a:rPr>
              <a:t>개선을</a:t>
            </a:r>
            <a:r>
              <a:rPr lang="en-US" sz="2400" b="0" i="0" u="none" strike="noStrike" spc="-2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400" b="0" i="0" u="none" strike="noStrike" spc="-200">
                <a:solidFill>
                  <a:srgbClr val="000000"/>
                </a:solidFill>
                <a:ea typeface="Pretendard Bold"/>
              </a:rPr>
              <a:t>위한</a:t>
            </a:r>
            <a:r>
              <a:rPr lang="en-US" sz="2400" b="0" i="0" u="none" strike="noStrike" spc="-2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400" b="0" i="0" u="none" strike="noStrike" spc="-200">
                <a:solidFill>
                  <a:srgbClr val="000000"/>
                </a:solidFill>
                <a:ea typeface="Pretendard Bold"/>
              </a:rPr>
              <a:t>제안</a:t>
            </a:r>
            <a:r>
              <a:rPr lang="ko-KR" sz="2400" b="0" i="0" u="none" strike="noStrike" spc="-200">
                <a:solidFill>
                  <a:srgbClr val="000000"/>
                </a:solidFill>
                <a:ea typeface="Pretendard Regular"/>
              </a:rPr>
              <a:t>을</a:t>
            </a:r>
            <a:r>
              <a:rPr lang="en-US" sz="24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0" i="0" u="none" strike="noStrike" spc="-200">
                <a:solidFill>
                  <a:srgbClr val="000000"/>
                </a:solidFill>
                <a:ea typeface="Pretendard Regular"/>
              </a:rPr>
              <a:t>포함해도</a:t>
            </a:r>
            <a:r>
              <a:rPr lang="en-US" sz="2400" b="0" i="0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0" i="0" u="none" strike="noStrike" spc="-200">
                <a:solidFill>
                  <a:srgbClr val="000000"/>
                </a:solidFill>
                <a:ea typeface="Pretendard Regular"/>
              </a:rPr>
              <a:t>좋아요</a:t>
            </a:r>
            <a:r>
              <a:rPr lang="en-US" sz="2400" b="0" i="0" u="none" strike="noStrike" spc="-200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136900" y="7861300"/>
            <a:ext cx="20066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5000" b="0" i="0" u="none" strike="noStrike" spc="-300">
                <a:solidFill>
                  <a:srgbClr val="FFFFFF"/>
                </a:solidFill>
                <a:ea typeface="Pretendard Bold"/>
              </a:rPr>
              <a:t>결과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55</TotalTime>
  <Words>671</Words>
  <Application>Microsoft Office PowerPoint</Application>
  <PresentationFormat>사용자 지정</PresentationFormat>
  <Paragraphs>117</Paragraphs>
  <Slides>11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21" baseType="lpstr">
      <vt:lpstr>Pretendard SemiBold</vt:lpstr>
      <vt:lpstr>Pretendard Bold</vt:lpstr>
      <vt:lpstr>Calibri</vt:lpstr>
      <vt:lpstr>Pretendard ExtraBold</vt:lpstr>
      <vt:lpstr>Pretendard Regular</vt:lpstr>
      <vt:lpstr>Pretendard Light</vt:lpstr>
      <vt:lpstr>Pretendard Black</vt:lpstr>
      <vt:lpstr>Arial</vt:lpstr>
      <vt:lpstr>Pretendard Medium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user</cp:lastModifiedBy>
  <cp:revision>13</cp:revision>
  <dcterms:created xsi:type="dcterms:W3CDTF">2006-08-16T00:00:00Z</dcterms:created>
  <dcterms:modified xsi:type="dcterms:W3CDTF">2024-06-28T01:14:19Z</dcterms:modified>
</cp:coreProperties>
</file>